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77" r:id="rId2"/>
  </p:sldIdLst>
  <p:sldSz cx="9144000" cy="9144000"/>
  <p:notesSz cx="6858000" cy="9144000"/>
  <p:defaultTextStyle>
    <a:defPPr>
      <a:defRPr lang="en-US"/>
    </a:defPPr>
    <a:lvl1pPr marL="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FF00"/>
    <a:srgbClr val="99CCFF"/>
    <a:srgbClr val="FF0066"/>
    <a:srgbClr val="990000"/>
    <a:srgbClr val="FFFF99"/>
    <a:srgbClr val="003399"/>
    <a:srgbClr val="CC0000"/>
    <a:srgbClr val="FF7C80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176" autoAdjust="0"/>
    <p:restoredTop sz="94660"/>
  </p:normalViewPr>
  <p:slideViewPr>
    <p:cSldViewPr>
      <p:cViewPr>
        <p:scale>
          <a:sx n="50" d="100"/>
          <a:sy n="50" d="100"/>
        </p:scale>
        <p:origin x="-2124" y="-132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CD7E2-4F64-4EAF-8024-5624E7D3EFCC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F0C546-FB3F-47D1-A7C9-02669E5B68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856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121917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40574"/>
            <a:ext cx="77724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81600"/>
            <a:ext cx="64008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66192"/>
            <a:ext cx="205740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66192"/>
            <a:ext cx="601980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875874"/>
            <a:ext cx="7772400" cy="1816100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75618"/>
            <a:ext cx="7772400" cy="2000249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33608"/>
            <a:ext cx="4038600" cy="603461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3608"/>
            <a:ext cx="4038600" cy="6034617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3" y="2046817"/>
            <a:ext cx="4040188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3" y="2899833"/>
            <a:ext cx="4040188" cy="52683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2046817"/>
            <a:ext cx="4041775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700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00" b="1"/>
            </a:lvl4pPr>
            <a:lvl5pPr marL="2438339" indent="0">
              <a:buNone/>
              <a:defRPr sz="2100" b="1"/>
            </a:lvl5pPr>
            <a:lvl6pPr marL="3047924" indent="0">
              <a:buNone/>
              <a:defRPr sz="2100" b="1"/>
            </a:lvl6pPr>
            <a:lvl7pPr marL="3657509" indent="0">
              <a:buNone/>
              <a:defRPr sz="2100" b="1"/>
            </a:lvl7pPr>
            <a:lvl8pPr marL="4267093" indent="0">
              <a:buNone/>
              <a:defRPr sz="2100" b="1"/>
            </a:lvl8pPr>
            <a:lvl9pPr marL="4876678" indent="0">
              <a:buNone/>
              <a:defRPr sz="2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899833"/>
            <a:ext cx="4041775" cy="52683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364067"/>
            <a:ext cx="3008313" cy="154940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364074"/>
            <a:ext cx="5111751" cy="7804151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913471"/>
            <a:ext cx="3008313" cy="6254751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6400800"/>
            <a:ext cx="5486400" cy="755651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17033"/>
            <a:ext cx="5486400" cy="5486400"/>
          </a:xfrm>
        </p:spPr>
        <p:txBody>
          <a:bodyPr/>
          <a:lstStyle>
            <a:lvl1pPr marL="0" indent="0">
              <a:buNone/>
              <a:defRPr sz="4300"/>
            </a:lvl1pPr>
            <a:lvl2pPr marL="609585" indent="0">
              <a:buNone/>
              <a:defRPr sz="3700"/>
            </a:lvl2pPr>
            <a:lvl3pPr marL="1219170" indent="0">
              <a:buNone/>
              <a:defRPr sz="3200"/>
            </a:lvl3pPr>
            <a:lvl4pPr marL="1828754" indent="0">
              <a:buNone/>
              <a:defRPr sz="2700"/>
            </a:lvl4pPr>
            <a:lvl5pPr marL="2438339" indent="0">
              <a:buNone/>
              <a:defRPr sz="2700"/>
            </a:lvl5pPr>
            <a:lvl6pPr marL="3047924" indent="0">
              <a:buNone/>
              <a:defRPr sz="2700"/>
            </a:lvl6pPr>
            <a:lvl7pPr marL="3657509" indent="0">
              <a:buNone/>
              <a:defRPr sz="2700"/>
            </a:lvl7pPr>
            <a:lvl8pPr marL="4267093" indent="0">
              <a:buNone/>
              <a:defRPr sz="2700"/>
            </a:lvl8pPr>
            <a:lvl9pPr marL="4876678" indent="0">
              <a:buNone/>
              <a:defRPr sz="27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7156451"/>
            <a:ext cx="5486400" cy="1073149"/>
          </a:xfrm>
        </p:spPr>
        <p:txBody>
          <a:bodyPr/>
          <a:lstStyle>
            <a:lvl1pPr marL="0" indent="0">
              <a:buNone/>
              <a:defRPr sz="1900"/>
            </a:lvl1pPr>
            <a:lvl2pPr marL="609585" indent="0">
              <a:buNone/>
              <a:defRPr sz="1600"/>
            </a:lvl2pPr>
            <a:lvl3pPr marL="1219170" indent="0">
              <a:buNone/>
              <a:defRPr sz="1300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184"/>
            <a:ext cx="8229600" cy="1524000"/>
          </a:xfrm>
          <a:prstGeom prst="rect">
            <a:avLst/>
          </a:prstGeom>
        </p:spPr>
        <p:txBody>
          <a:bodyPr vert="horz" lIns="121917" tIns="60958" rIns="121917" bIns="60958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33608"/>
            <a:ext cx="8229600" cy="6034617"/>
          </a:xfrm>
          <a:prstGeom prst="rect">
            <a:avLst/>
          </a:prstGeom>
        </p:spPr>
        <p:txBody>
          <a:bodyPr vert="horz" lIns="121917" tIns="60958" rIns="121917" bIns="6095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8475141"/>
            <a:ext cx="2133600" cy="486833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8475141"/>
            <a:ext cx="2895600" cy="486833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8475141"/>
            <a:ext cx="2133600" cy="486833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144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 flipV="1">
            <a:off x="-1524000" y="0"/>
            <a:ext cx="12192000" cy="7010400"/>
          </a:xfrm>
          <a:prstGeom prst="triangle">
            <a:avLst/>
          </a:pr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143000" y="1143000"/>
            <a:ext cx="6858000" cy="6858000"/>
            <a:chOff x="1714500" y="857250"/>
            <a:chExt cx="5143500" cy="5143500"/>
          </a:xfrm>
        </p:grpSpPr>
        <p:sp>
          <p:nvSpPr>
            <p:cNvPr id="5" name="Oval 4"/>
            <p:cNvSpPr/>
            <p:nvPr/>
          </p:nvSpPr>
          <p:spPr>
            <a:xfrm>
              <a:off x="1714500" y="857250"/>
              <a:ext cx="5143500" cy="51435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885950" y="1028700"/>
              <a:ext cx="4800600" cy="4800600"/>
            </a:xfrm>
            <a:prstGeom prst="ellipse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3" name="Isosceles Triangle 2"/>
          <p:cNvSpPr/>
          <p:nvPr/>
        </p:nvSpPr>
        <p:spPr>
          <a:xfrm>
            <a:off x="0" y="6400800"/>
            <a:ext cx="9144000" cy="2743200"/>
          </a:xfrm>
          <a:prstGeom prst="triangle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17" tIns="60958" rIns="121917" bIns="6095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561616" y="7315200"/>
            <a:ext cx="4020777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10700" dirty="0">
                <a:ln w="18415" cmpd="sng">
                  <a:noFill/>
                  <a:prstDash val="solid"/>
                </a:ln>
                <a:solidFill>
                  <a:schemeClr val="bg1">
                    <a:lumMod val="95000"/>
                  </a:schemeClr>
                </a:solidFill>
                <a:latin typeface="Billy Ohio" panose="02000506000000020004" pitchFamily="2" charset="0"/>
              </a:rPr>
              <a:t>Fashion</a:t>
            </a:r>
            <a:endParaRPr lang="en-US" sz="11700" dirty="0">
              <a:ln w="18415" cmpd="sng">
                <a:noFill/>
                <a:prstDash val="solid"/>
              </a:ln>
              <a:solidFill>
                <a:schemeClr val="bg1">
                  <a:lumMod val="95000"/>
                </a:schemeClr>
              </a:solidFill>
              <a:latin typeface="Billy Ohio" panose="02000506000000020004" pitchFamily="2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20799" y="18661"/>
            <a:ext cx="7270717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id-ID" sz="4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SANTRIPRENEUR.WEB.ID</a:t>
            </a:r>
            <a:endParaRPr lang="en-US" sz="4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6457917" y="2438400"/>
            <a:ext cx="2133600" cy="2133600"/>
          </a:xfrm>
          <a:prstGeom prst="ellipse">
            <a:avLst/>
          </a:prstGeom>
          <a:solidFill>
            <a:srgbClr val="FF0066"/>
          </a:solidFill>
          <a:ln w="76200" cmpd="sng">
            <a:solidFill>
              <a:schemeClr val="bg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en-US" sz="2700" b="1" dirty="0">
                <a:solidFill>
                  <a:schemeClr val="bg1">
                    <a:lumMod val="95000"/>
                  </a:schemeClr>
                </a:solidFill>
              </a:rPr>
              <a:t>DISKON</a:t>
            </a:r>
            <a:endParaRPr lang="en-US" sz="3200" b="1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en-US" sz="5900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</a:rPr>
              <a:t>70%</a:t>
            </a:r>
          </a:p>
        </p:txBody>
      </p:sp>
    </p:spTree>
    <p:extLst>
      <p:ext uri="{BB962C8B-B14F-4D97-AF65-F5344CB8AC3E}">
        <p14:creationId xmlns:p14="http://schemas.microsoft.com/office/powerpoint/2010/main" val="1221468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70C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2228</TotalTime>
  <Words>5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hacker</dc:creator>
  <cp:lastModifiedBy>user</cp:lastModifiedBy>
  <cp:revision>894</cp:revision>
  <dcterms:created xsi:type="dcterms:W3CDTF">2006-08-16T00:00:00Z</dcterms:created>
  <dcterms:modified xsi:type="dcterms:W3CDTF">2019-11-01T11:39:24Z</dcterms:modified>
</cp:coreProperties>
</file>