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ED6585-2D14-4973-9FFB-9CD08EA0ACC3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CF68DD-6A78-4490-8B32-F99DEE97F5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exasalliedconstructiondemolition.com/bathroom-remodel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7526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PH" sz="2000" dirty="0" smtClean="0"/>
              <a:t/>
            </a:r>
            <a:br>
              <a:rPr lang="en-PH" sz="2000" dirty="0" smtClean="0"/>
            </a:br>
            <a:r>
              <a:rPr lang="en-PH" sz="24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Modern </a:t>
            </a:r>
            <a:r>
              <a:rPr lang="en-PH" sz="24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Shower Designs for Your Bathroom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09800"/>
            <a:ext cx="7772400" cy="3429000"/>
          </a:xfrm>
        </p:spPr>
        <p:txBody>
          <a:bodyPr>
            <a:noAutofit/>
          </a:bodyPr>
          <a:lstStyle/>
          <a:p>
            <a:pPr algn="just"/>
            <a:r>
              <a:rPr lang="en-PH" sz="2000" dirty="0" smtClean="0">
                <a:solidFill>
                  <a:schemeClr val="tx1"/>
                </a:solidFill>
              </a:rPr>
              <a:t>As an essential part of bathrooms, showers are continuously being modernized to provide a look and style that will fit, not only the theme of the bathroom, but the taste and personality of the user, as well – without sacrificing functionality. Below are several modern shower designs you can choose from as suggested by a </a:t>
            </a:r>
            <a:r>
              <a:rPr lang="en-PH" sz="2000" b="1" dirty="0" smtClean="0">
                <a:solidFill>
                  <a:schemeClr val="tx1"/>
                </a:solidFill>
              </a:rPr>
              <a:t>bathroom </a:t>
            </a:r>
            <a:r>
              <a:rPr lang="en-PH" sz="2000" b="1" dirty="0" err="1" smtClean="0">
                <a:solidFill>
                  <a:schemeClr val="tx1"/>
                </a:solidFill>
              </a:rPr>
              <a:t>remodeling</a:t>
            </a:r>
            <a:r>
              <a:rPr lang="en-PH" sz="2000" b="1" dirty="0" smtClean="0">
                <a:solidFill>
                  <a:schemeClr val="tx1"/>
                </a:solidFill>
              </a:rPr>
              <a:t> Houston</a:t>
            </a:r>
            <a:r>
              <a:rPr lang="en-PH" sz="2000" dirty="0" smtClean="0">
                <a:solidFill>
                  <a:schemeClr val="tx1"/>
                </a:solidFill>
              </a:rPr>
              <a:t> company, in case you want to follow the modern trend in bathroom industry.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r>
              <a:rPr lang="en-PH" sz="1800" dirty="0" smtClean="0">
                <a:solidFill>
                  <a:schemeClr val="tx1"/>
                </a:solidFill>
              </a:rPr>
              <a:t> </a:t>
            </a:r>
            <a:endParaRPr lang="en-US" sz="1800" dirty="0" smtClean="0">
              <a:solidFill>
                <a:schemeClr val="tx1"/>
              </a:solidFill>
            </a:endParaRPr>
          </a:p>
          <a:p>
            <a:pPr algn="ctr"/>
            <a:endParaRPr lang="en-US" sz="1800" dirty="0"/>
          </a:p>
        </p:txBody>
      </p:sp>
      <p:pic>
        <p:nvPicPr>
          <p:cNvPr id="1026" name="Picture 2" descr="C:\Users\medz\Dropbox\Edu New Account\Texas Allied\images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81000"/>
            <a:ext cx="2362200" cy="838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PH" sz="2000" b="1" dirty="0" smtClean="0"/>
              <a:t>   Manual </a:t>
            </a:r>
            <a:r>
              <a:rPr lang="en-PH" sz="2000" b="1" dirty="0" smtClean="0"/>
              <a:t>showers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r>
              <a:rPr lang="en-US" sz="2000" dirty="0" smtClean="0"/>
              <a:t> 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</a:t>
            </a:r>
            <a:r>
              <a:rPr lang="en-PH" sz="2000" dirty="0" smtClean="0"/>
              <a:t>Manual </a:t>
            </a:r>
            <a:r>
              <a:rPr lang="en-PH" sz="2000" dirty="0" smtClean="0"/>
              <a:t>showers are considered the most common type </a:t>
            </a:r>
            <a:r>
              <a:rPr lang="en-PH" sz="2000" dirty="0" smtClean="0"/>
              <a:t>of shower type because </a:t>
            </a:r>
            <a:r>
              <a:rPr lang="en-PH" sz="2000" dirty="0" smtClean="0"/>
              <a:t>they are designed with an easy-to-use valve, requiring manual turning on and off of shower. They usually feature a lever control that allows adjustment of water flow and temperature. They are generally inexpensive and require little maintenance</a:t>
            </a:r>
            <a:r>
              <a:rPr lang="en-PH" sz="2000" dirty="0" smtClean="0"/>
              <a:t>.</a:t>
            </a:r>
          </a:p>
          <a:p>
            <a:pPr>
              <a:buNone/>
            </a:pPr>
            <a:r>
              <a:rPr lang="en-PH" sz="2000" b="1" dirty="0" smtClean="0"/>
              <a:t>  </a:t>
            </a:r>
          </a:p>
          <a:p>
            <a:pPr>
              <a:buNone/>
            </a:pPr>
            <a:r>
              <a:rPr lang="en-PH" sz="2000" b="1" dirty="0" smtClean="0"/>
              <a:t> </a:t>
            </a:r>
            <a:r>
              <a:rPr lang="en-PH" sz="2000" b="1" dirty="0" smtClean="0"/>
              <a:t>  Thermostatic showers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   Thermostatic </a:t>
            </a:r>
            <a:r>
              <a:rPr lang="en-PH" sz="2000" dirty="0" smtClean="0"/>
              <a:t>showers are designed to provide a constant and even water temperature. They are constructed to cope with flow and temperature fluctuations of both hot and cold water. Most models feature an anti-scald safety feature that will immediately stop the water flow once the supply of cold water fails.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PH" sz="2000" b="1" dirty="0" smtClean="0"/>
              <a:t>   Electric </a:t>
            </a:r>
            <a:r>
              <a:rPr lang="en-PH" sz="2000" b="1" dirty="0" smtClean="0"/>
              <a:t>showers 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r>
              <a:rPr lang="en-US" sz="2000" dirty="0" smtClean="0"/>
              <a:t> 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</a:t>
            </a:r>
            <a:r>
              <a:rPr lang="en-PH" sz="2000" dirty="0" smtClean="0"/>
              <a:t>Electric </a:t>
            </a:r>
            <a:r>
              <a:rPr lang="en-PH" sz="2000" dirty="0" smtClean="0"/>
              <a:t>showers are made with an electric device that heats water passing through the shower. They require only a supply of cold water, hence operate without the need of any hot water and offer easier plumbing. This type of modern showers is popularly used en-suites.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endParaRPr lang="en-US" sz="2000" dirty="0" smtClean="0"/>
          </a:p>
          <a:p>
            <a:pPr>
              <a:buNone/>
            </a:pPr>
            <a:r>
              <a:rPr lang="en-PH" sz="2000" b="1" dirty="0" smtClean="0"/>
              <a:t>   Power </a:t>
            </a:r>
            <a:r>
              <a:rPr lang="en-PH" sz="2000" b="1" dirty="0" smtClean="0"/>
              <a:t>showers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   Power </a:t>
            </a:r>
            <a:r>
              <a:rPr lang="en-PH" sz="2000" dirty="0" smtClean="0"/>
              <a:t>showers are designed with a built-in pump. They do not really heat water, so they require a supply of both hot and cold water. However, instead, they pump water through the supply and increase the water pressure, providing a stronger and more powerful shower. They are ideal for use in places with low water pressure such as bungalow houses.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PH" sz="2000" b="1" dirty="0" smtClean="0"/>
              <a:t>   Shower </a:t>
            </a:r>
            <a:r>
              <a:rPr lang="en-PH" sz="2000" b="1" dirty="0" smtClean="0"/>
              <a:t>panels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   Shower </a:t>
            </a:r>
            <a:r>
              <a:rPr lang="en-PH" sz="2000" dirty="0" smtClean="0"/>
              <a:t>panels, also known as shower towers are the latest innovations in shower models. They are single units designed with everything needed for sensational showering experience. They come in a wide variety of features and specifications, but most models come with a shower valve, a fixed shower head, a hand-held shower, a diverter, and several body massage jets. They are generally easy to install but often require high-pressure of water to operate.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 </a:t>
            </a:r>
            <a:endParaRPr lang="en-US" sz="2000" dirty="0" smtClean="0"/>
          </a:p>
          <a:p>
            <a:pPr>
              <a:buNone/>
            </a:pPr>
            <a:r>
              <a:rPr lang="en-PH" sz="2000" dirty="0" smtClean="0"/>
              <a:t>   If </a:t>
            </a:r>
            <a:r>
              <a:rPr lang="en-PH" sz="2000" dirty="0" smtClean="0"/>
              <a:t>after knowing your options, you still have not seen the shower that you want or that will meet your bathroom needs, you can always opt for a custom-designed shower. For more information about </a:t>
            </a:r>
            <a:r>
              <a:rPr lang="en-PH" sz="2000" b="1" dirty="0" smtClean="0"/>
              <a:t>bathroom </a:t>
            </a:r>
            <a:r>
              <a:rPr lang="en-PH" sz="2000" b="1" dirty="0" err="1" smtClean="0"/>
              <a:t>remodeling</a:t>
            </a:r>
            <a:r>
              <a:rPr lang="en-PH" sz="2000" b="1" dirty="0" smtClean="0"/>
              <a:t> Houston</a:t>
            </a:r>
            <a:r>
              <a:rPr lang="en-PH" sz="2000" dirty="0" smtClean="0"/>
              <a:t>, visit </a:t>
            </a:r>
            <a:r>
              <a:rPr lang="en-PH" sz="2000" u="sng" dirty="0" smtClean="0">
                <a:hlinkClick r:id="rId2"/>
              </a:rPr>
              <a:t>http://texasalliedconstructiondemolition.com/bathroom-remodeling</a:t>
            </a:r>
            <a:r>
              <a:rPr lang="en-PH" sz="2000" dirty="0" smtClean="0"/>
              <a:t>. 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b_a3fb5f_europian-bathroom-3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381000"/>
            <a:ext cx="7924800" cy="59023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87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 Modern Shower Designs for Your Bathroom </vt:lpstr>
      <vt:lpstr>Slide 2</vt:lpstr>
      <vt:lpstr>Slide 3</vt:lpstr>
      <vt:lpstr>Slide 4</vt:lpstr>
      <vt:lpstr>Slide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Shower Designs for Your Bathroom</dc:title>
  <dc:creator>medz</dc:creator>
  <cp:lastModifiedBy>medz</cp:lastModifiedBy>
  <cp:revision>8</cp:revision>
  <dcterms:created xsi:type="dcterms:W3CDTF">2014-05-07T02:55:46Z</dcterms:created>
  <dcterms:modified xsi:type="dcterms:W3CDTF">2014-05-07T03:18:18Z</dcterms:modified>
</cp:coreProperties>
</file>