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19" r:id="rId3"/>
    <p:sldId id="1120" r:id="rId4"/>
    <p:sldId id="1121" r:id="rId5"/>
    <p:sldId id="1122" r:id="rId6"/>
    <p:sldId id="1123" r:id="rId7"/>
    <p:sldId id="1124" r:id="rId8"/>
    <p:sldId id="1125" r:id="rId9"/>
    <p:sldId id="1126" r:id="rId10"/>
    <p:sldId id="1127" r:id="rId11"/>
    <p:sldId id="1128" r:id="rId12"/>
    <p:sldId id="1129" r:id="rId13"/>
    <p:sldId id="1130" r:id="rId14"/>
    <p:sldId id="1131" r:id="rId15"/>
    <p:sldId id="1132" r:id="rId16"/>
    <p:sldId id="1133" r:id="rId17"/>
    <p:sldId id="1134" r:id="rId18"/>
    <p:sldId id="1135" r:id="rId19"/>
    <p:sldId id="1136" r:id="rId20"/>
    <p:sldId id="1137" r:id="rId21"/>
    <p:sldId id="1138" r:id="rId22"/>
    <p:sldId id="1139" r:id="rId23"/>
    <p:sldId id="1140" r:id="rId24"/>
    <p:sldId id="1141" r:id="rId25"/>
    <p:sldId id="1142" r:id="rId26"/>
    <p:sldId id="1143" r:id="rId27"/>
    <p:sldId id="1144" r:id="rId28"/>
    <p:sldId id="1145" r:id="rId29"/>
    <p:sldId id="1146" r:id="rId30"/>
    <p:sldId id="1147" r:id="rId31"/>
    <p:sldId id="1148" r:id="rId32"/>
    <p:sldId id="1149" r:id="rId33"/>
    <p:sldId id="1150" r:id="rId34"/>
    <p:sldId id="1151" r:id="rId35"/>
    <p:sldId id="1152" r:id="rId36"/>
    <p:sldId id="1153" r:id="rId37"/>
    <p:sldId id="1154" r:id="rId38"/>
    <p:sldId id="1155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983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936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558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090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056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873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061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6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289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7137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4892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802337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937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제자들에게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실족하게 하는 것이 없을 수는 없으나 그렇게 하게 하는 자에게는 화로다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033854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너희도 명령 받은 것을 다 행한 후에 이르기를 우리는 무익한 종이라 우리가 하여야 할 일을 한 것뿐이라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677846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예루살렘으로 가실 때에 사마리아와 갈릴리 사이로 지나가시다가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407532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마을에 들어가시니 나병환자 열 명이 예수를 만나 멀리 서서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04832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소리를 높여 이르되 예수 선생님이여 우리를 불쌍히 여기소서 하거늘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832741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제사장들에게 너희 몸을 보이라 하셨더니 그들이 가다가 깨끗함을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540041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중의 한 사람이 자기가 나은 것을 보고 큰 소리로 하나님께 영광을 돌리며 돌아와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477448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예수의 발 아래에 엎드리어 감사하니 그는 사마리아 사람이라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650738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열 사람이 다 깨끗함을 받지 아니하였느냐 그 아홉은 어디 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903832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이방인 외에는 하나님께 영광을 돌리러 돌아온 자가 없느냐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65364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 가라 네 믿음이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821464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 작은 자 중의 하나를 실족하게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할진대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차라리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연자맷돌이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목에 매여 바다에 던져지는 것이 나으리라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252452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바리새인들이 하나님의 나라가 어느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묻거늘 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나라는 볼 수 있게 임하는 것이 아니요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973301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여기 있다 저기 있다고도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나라는 너희 안에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008120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제자들에게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인자의 날 하루를 보고자 하되 보지 못하리라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917492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너희에게 말하되 보라 저기 있다 보라 여기 있다 하리라 그러나 너희는 가지도 말고 따르지도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4854702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번개가 하늘 아래 이쪽에서 번쩍이어 하늘 아래 저쪽까지 비침같이 인자도 자기 날에 그러하리라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920006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그가 먼저 많은 고난을 받으며 이 세대에게 버린 바 되어야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9170253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노아의 때에 된 것과 같이 인자의 때에도 그러하리라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0443959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노아가 방주에 들어가던 날까지 사람들이 먹고 마시고 장가 들고 시집 가더니 홍수가 나서 그들을 다 멸망시켰으며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860991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먹고 마시고 사고 팔고 심고 집을 짓더니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0964823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소돔에서 나가던 날에 하늘로부터 불과 유황이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비오듯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하여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멸망시켰느니라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464450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스스로 조심하라 만일 네 형제가 죄를 범하거든 경고하고 회개하거든 용서하라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2739096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인자가 나타나는 날에도 이러하리라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577131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만일 사람이 지붕 위에 있고 그의 세간이 그 집 안에 있으면 그것을 가지러 내려가지 말 것이요 밭에 있는 자도 그와 같이 뒤로 돌이키지 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9972332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처를 기억하라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1186942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자기 목숨을 보전하고자 하는 자는 잃을 것이요 잃는 자는 살리리라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226808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이르노니 그 밤에 둘이 한 자리에 누워 있으매 하나는 데려감을 얻고 하나는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버려둠을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1381285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 여자가 함께 맷돌을 갈고 있으매 하나는 데려감을 얻고 하나는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버려둠을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8022270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없음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71225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대답하여 이르되 주여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어디오니이까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주검 있는 곳에는 독수리가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모이느니라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7467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하루에 일곱 번이라도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죄를 짓고 일곱 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돌아와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회개하노라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하거든 너는 용서하라 하시더라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599308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사도들이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여짜오되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우리에게 믿음을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86107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겨자씨 한 알만한 믿음이 있었더라면 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뽕나무더러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뿌리가 뽑혀 바다에 심기어라 하였을 것이요 그것이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순종하였으리라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125610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중 누구에게 밭을 갈거나 양을 치거나 하는 종이 있어 밭에서 돌아오면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그더러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와 앉아서 먹으라 말할 자가 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513180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도리어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그더러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먹을 것을 준비하고 띠를 띠고 내가 먹고 마시는 동안에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수종들고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그 후에 먹고 마시라 하지 않겠느냐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864659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명한 대로 하였다고 종에게 감사하겠느냐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606103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574</Words>
  <Application>Microsoft Office PowerPoint</Application>
  <PresentationFormat>와이드스크린</PresentationFormat>
  <Paragraphs>74</Paragraphs>
  <Slides>37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37</vt:i4>
      </vt:variant>
    </vt:vector>
  </HeadingPairs>
  <TitlesOfParts>
    <vt:vector size="4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2024-02-13T06:23:58Z</dcterms:modified>
</cp:coreProperties>
</file>