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유다와 이스라엘을 돌보는데도 감히 말하기를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두 민족과 그 두 나라가 네 것이 되고 네 소유가 될 것이라고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6487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내가 나의 삶을 두고 맹세한다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그들을 미워하여 분노를 터뜨리고 질투를 한 것과 똑같이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나도 네게 보복하겠다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심판할 때에야 비로소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누구인지 모두 알게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9172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때에야 비로소 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주인 줄 알게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또 이스라엘의 산을 가리켜 말하기를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산들이 황폐해졌으니 너희의 것이 되었다고 말하며 조롱하였지만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너에게 보복하는 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네가 조롱하는 소리를 내가 다 들었다는 것을 알게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0219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입을 벌려 나를 거슬러 허풍을 떨고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거슬러 빈정대는 말을 내가 직접 들었다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8217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 주 하나님이 이렇게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황폐하게 만들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땅이 기뻐할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3409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족속의 소유가 황폐하게 되었다고 네가 기뻐했던 것과 똑같이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나도 너를 그렇게 만들어 놓겠다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세일 산과 에돔 온 땅아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황폐하게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때에야 비로소 그들이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주인 줄 알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4527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너의 얼굴을 세일 산 쪽으로 돌리고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곳을 규탄하여 예언하여라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381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 곳을 규탄하여 말하여라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하나님이 이렇게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세일 산아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대적한다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내 손을 펴서 너를 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너를 황무지와 폐허로 만들겠다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44043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네 성읍들을 폐허로 만들면 너는 황무지가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때에야 비로소 너는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주인 줄 알게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8423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옛날부터 이스라엘에 한을 품고 있더니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백성이 재난을 당할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그 지은 죄로 심판을 받을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그들 위에 칼을 휘둘렀다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2474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내가 내 삶을 두고 맹세한다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피투성이가 되게 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피 비린내 나는 일이 너를 뒤쫓아 다니게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남 죽이기를 좋아하니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피 비린내 나는 일이 너를 뒤쫓아 다닐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0497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세일 산지를 황무지와 폐허로 바꾸어 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곳을 지나다니는 사람이 없게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8634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세일의 모든 산을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칼에 찔려 죽은 자들로 가득 채워 놓겠다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언덕과 골짜기와 모든 시냇물에는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칼에 찔려 죽은 자들이 널려 있을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1067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영영 황무지로 만들어 버리고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성읍들에서 다시는 사람이 살 수 없게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때에야 비로소 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주인 줄 알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079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481</Words>
  <Application>Microsoft Office PowerPoint</Application>
  <PresentationFormat>화면 슬라이드 쇼(16:9)</PresentationFormat>
  <Paragraphs>30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나눔스퀘어 ExtraBold</vt:lpstr>
      <vt:lpstr>Aptos</vt:lpstr>
      <vt:lpstr>Aptos Display</vt:lpstr>
      <vt:lpstr>Arial</vt:lpstr>
      <vt:lpstr>Office 테마</vt:lpstr>
      <vt:lpstr>겔 35:1. 주님께서 나에게 말씀하셨다.</vt:lpstr>
      <vt:lpstr>겔 35:2. "사람아, 너의 얼굴을 세일 산 쪽으로 돌리고, 그 곳을 규탄하여 예언하여라.</vt:lpstr>
      <vt:lpstr>겔 35:3. 너는 그 곳을 규탄하여 말하여라. '나 주 하나님이 이렇게 말한다. 세일 산아! 내가 너를 대적한다. 내가 내 손을 펴서 너를 치고, 너를 황무지와 폐허로 만들겠다.</vt:lpstr>
      <vt:lpstr>겔 35:4. 내가 네 성읍들을 폐허로 만들면 너는 황무지가 될 것이다. 그 때에야 비로소 너는, 내가 주인 줄 알게 될 것이다.</vt:lpstr>
      <vt:lpstr>겔 35:5. 네가 옛날부터 이스라엘에 한을 품고 있더니, 이스라엘 백성이 재난을 당할 때에, 그들이 그 지은 죄로 심판을 받을 때에, 너는 그들 위에 칼을 휘둘렀다.</vt:lpstr>
      <vt:lpstr>겔 35:6. 나 주 하나님의 말이다. 그러므로 내가 내 삶을 두고 맹세한다. 내가 너를 피투성이가 되게 하며, 피 비린내 나는 일이 너를 뒤쫓아 다니게 하겠다. 네가 남 죽이기를 좋아하니, 피 비린내 나는 일이 너를 뒤쫓아 다닐 것이다.</vt:lpstr>
      <vt:lpstr>겔 35:7. 내가 세일 산지를 황무지와 폐허로 바꾸어 놓고, 그 곳을 지나다니는 사람이 없게 하겠다.</vt:lpstr>
      <vt:lpstr>겔 35:8. 내가 세일의 모든 산을, 칼에 찔려 죽은 자들로 가득 채워 놓겠다. 네 언덕과 골짜기와 모든 시냇물에는, 칼에 찔려 죽은 자들이 널려 있을 것이다.</vt:lpstr>
      <vt:lpstr>겔 35:9. 내가 너를 영영 황무지로 만들어 버리고, 네 성읍들에서 다시는 사람이 살 수 없게 하겠다. 그 때에야 비로소 너희는, 내가 주인 줄 알 것이다.</vt:lpstr>
      <vt:lpstr>겔 35:10. 너는, 나 주가 유다와 이스라엘을 돌보는데도 감히 말하기를, 그 두 민족과 그 두 나라가 네 것이 되고 네 소유가 될 것이라고 하였다.</vt:lpstr>
      <vt:lpstr>겔 35:11. 나 주 하나님의 말이다. 그러므로 내가 나의 삶을 두고 맹세한다. 네가 그들을 미워하여 분노를 터뜨리고 질투를 한 것과 똑같이, 나도 네게 보복하겠다. 내가 너를 심판할 때에야 비로소, 내가 누구인지 모두 알게 될 것이다.</vt:lpstr>
      <vt:lpstr>겔 35:12. 그 때에야 비로소 너는, 내가 주인 줄 알게 될 것이다. 네가 또 이스라엘의 산을 가리켜 말하기를, 저 산들이 황폐해졌으니 너희의 것이 되었다고 말하며 조롱하였지만, 내가 너에게 보복하는 날, 너는 네가 조롱하는 소리를 내가 다 들었다는 것을 알게 될 것이다.</vt:lpstr>
      <vt:lpstr>겔 35:13. 너희가 입을 벌려 나를 거슬러 허풍을 떨고, 나를 거슬러 빈정대는 말을 내가 직접 들었다.</vt:lpstr>
      <vt:lpstr>겔 35:14. 그러므로 나 주 하나님이 이렇게 말한다. 내가 너를 황폐하게 만들 때에, 온 땅이 기뻐할 것이다.</vt:lpstr>
      <vt:lpstr>겔 35:15. 이스라엘 족속의 소유가 황폐하게 되었다고 네가 기뻐했던 것과 똑같이, 나도 너를 그렇게 만들어 놓겠다. 세일 산과 에돔 온 땅아, 네가 황폐하게 될 것이다. 그 때에야 비로소 그들이, 내가 주인 줄 알 것이다.'"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2024-10-24T04:26:11Z</dcterms:modified>
</cp:coreProperties>
</file>