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C74E-9888-43C3-B1E9-1B5218F36D3F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B56C7-D6A8-4453-8814-2709C145A0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684C1-D159-4D68-8763-7AB83B1680C0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5358A-C137-4051-8B37-308525249D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gas-scrubber.com.au/fluid-treatment-w.html" TargetMode="External"/><Relationship Id="rId4" Type="http://schemas.openxmlformats.org/officeDocument/2006/relationships/hyperlink" Target="http://gas-scrubber.com.au/sulphur-services.html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order-Powerpoint-Template-Backgroun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133600" y="0"/>
            <a:ext cx="53901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300" dirty="0" smtClean="0">
                <a:ln w="1143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Gas-scrubber.com.au</a:t>
            </a:r>
            <a:endParaRPr lang="en-US" sz="4000" b="1" cap="none" spc="300" dirty="0">
              <a:ln w="11430" cmpd="sng">
                <a:solidFill>
                  <a:srgbClr val="FFFF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4" name="Picture 13" descr="Purple_e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90600" cy="693419"/>
          </a:xfrm>
          <a:prstGeom prst="rect">
            <a:avLst/>
          </a:prstGeom>
        </p:spPr>
      </p:pic>
      <p:sp>
        <p:nvSpPr>
          <p:cNvPr id="15" name="Rectangle 14">
            <a:hlinkClick r:id="rId4"/>
          </p:cNvPr>
          <p:cNvSpPr/>
          <p:nvPr/>
        </p:nvSpPr>
        <p:spPr>
          <a:xfrm>
            <a:off x="228600" y="1226403"/>
            <a:ext cx="38862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Hydrogen Sulfide (H2S) Treatment:</a:t>
            </a:r>
            <a:endParaRPr lang="en-US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1607403"/>
            <a:ext cx="8610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It’s necessary to concern like Gas-scrubber.com.au for Hydrogen Sulfide (H2S) Treatment because of Hydrogen Sulfide (H2S) gas is dangerous for surrounding living things and the environment.</a:t>
            </a:r>
          </a:p>
        </p:txBody>
      </p:sp>
      <p:sp>
        <p:nvSpPr>
          <p:cNvPr id="17" name="Rectangle 16">
            <a:hlinkClick r:id="rId5"/>
          </p:cNvPr>
          <p:cNvSpPr/>
          <p:nvPr/>
        </p:nvSpPr>
        <p:spPr>
          <a:xfrm>
            <a:off x="228600" y="2615625"/>
            <a:ext cx="1905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Fluid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Treatment: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2996625"/>
            <a:ext cx="8610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Gas-scrubber.com.au is an Australian based company which is expert in fluid treatment, hydrogen sulfide (H2S) treatment and SO2 Treatment.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8600" y="4191000"/>
            <a:ext cx="3352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SO2 Treatment/SO2 Scrubber: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" y="4572000"/>
            <a:ext cx="8610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Gas-scrubber.com.au - We are expert in Tank Venting Treatment, SO2 Treatment and Hydrogen (H2S) Sulfide Treatment. We also provide production control services for shutdown and turnaround operations.</a:t>
            </a:r>
          </a:p>
        </p:txBody>
      </p:sp>
      <p:pic>
        <p:nvPicPr>
          <p:cNvPr id="22" name="Picture 21" descr="Mail-ic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53116" y="6477000"/>
            <a:ext cx="328684" cy="328684"/>
          </a:xfrm>
          <a:prstGeom prst="rect">
            <a:avLst/>
          </a:prstGeom>
        </p:spPr>
      </p:pic>
      <p:pic>
        <p:nvPicPr>
          <p:cNvPr id="23" name="Picture 22" descr="Earth-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" y="6477000"/>
            <a:ext cx="304800" cy="304800"/>
          </a:xfrm>
          <a:prstGeom prst="rect">
            <a:avLst/>
          </a:prstGeom>
        </p:spPr>
      </p:pic>
      <p:pic>
        <p:nvPicPr>
          <p:cNvPr id="24" name="Picture 23" descr="Home-icon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45243" y="6019800"/>
            <a:ext cx="381000" cy="3810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626243" y="6019800"/>
            <a:ext cx="599375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</a:rPr>
              <a:t>#39 King William </a:t>
            </a:r>
            <a:r>
              <a:rPr lang="en-US" sz="1600" dirty="0" smtClean="0">
                <a:solidFill>
                  <a:schemeClr val="bg1"/>
                </a:solidFill>
              </a:rPr>
              <a:t>Street, </a:t>
            </a:r>
            <a:r>
              <a:rPr lang="en-US" sz="1600" dirty="0" err="1" smtClean="0">
                <a:solidFill>
                  <a:schemeClr val="bg1"/>
                </a:solidFill>
              </a:rPr>
              <a:t>Bayswater</a:t>
            </a:r>
            <a:r>
              <a:rPr lang="en-US" sz="1600" dirty="0">
                <a:solidFill>
                  <a:schemeClr val="bg1"/>
                </a:solidFill>
              </a:rPr>
              <a:t>, Western </a:t>
            </a:r>
            <a:r>
              <a:rPr lang="en-US" sz="1600" dirty="0" smtClean="0">
                <a:solidFill>
                  <a:schemeClr val="bg1"/>
                </a:solidFill>
              </a:rPr>
              <a:t>Australia, Australia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smtClean="0">
                <a:solidFill>
                  <a:schemeClr val="bg1"/>
                </a:solidFill>
              </a:rPr>
              <a:t>6053.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57200" y="6477000"/>
            <a:ext cx="24384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600" dirty="0" smtClean="0">
                <a:solidFill>
                  <a:schemeClr val="bg1"/>
                </a:solidFill>
              </a:rPr>
              <a:t>http://gas-scrubber.com.au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781800" y="6477000"/>
            <a:ext cx="23622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600" dirty="0" smtClean="0">
                <a:solidFill>
                  <a:schemeClr val="bg1"/>
                </a:solidFill>
              </a:rPr>
              <a:t>info@Purple-Eng.com.au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28" name="Picture 27" descr="glossy-3d-blue-phone-icon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0800000">
            <a:off x="3505200" y="6400800"/>
            <a:ext cx="457200" cy="4572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3989104" y="6477000"/>
            <a:ext cx="180209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</a:rPr>
              <a:t>(+61) 1300 62 4020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126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69</cp:revision>
  <dcterms:created xsi:type="dcterms:W3CDTF">2014-02-13T05:23:05Z</dcterms:created>
  <dcterms:modified xsi:type="dcterms:W3CDTF">2014-02-13T09:50:40Z</dcterms:modified>
</cp:coreProperties>
</file>