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r:id="rId1"/>
  </p:sldMasterIdLst>
  <p:sldIdLst>
    <p:sldId id="268" r:id="rId2"/>
    <p:sldId id="263" r:id="rId3"/>
    <p:sldId id="264" r:id="rId4"/>
    <p:sldId id="265" r:id="rId5"/>
    <p:sldId id="266" r:id="rId6"/>
    <p:sldId id="262" r:id="rId7"/>
    <p:sldId id="269" r:id="rId8"/>
    <p:sldId id="270" r:id="rId9"/>
    <p:sldId id="271" r:id="rId10"/>
    <p:sldId id="272" r:id="rId11"/>
    <p:sldId id="273" r:id="rId12"/>
    <p:sldId id="274" r:id="rId13"/>
    <p:sldId id="275" r:id="rId14"/>
    <p:sldId id="276" r:id="rId15"/>
    <p:sldId id="277"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p="http://schemas.openxmlformats.org/presentationml/2006/main" xmlns:r="http://schemas.openxmlformats.org/officeDocument/2006/relationships" xmlns:a="http://schemas.openxmlformats.org/drawingml/2006/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00FF"/>
    <a:srgbClr val="FFFF99"/>
    <a:srgbClr val="000000"/>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 uri="{FD5EFAAD-0ECE-453E-9831-46B23BE46B34}">
      <p15:chartTrackingRefBased xmlns:p15="http://schemas.microsoft.com/office/powerpoint/2012/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p:cViewPr>
        <p:scale>
          <a:sx n="100" d="100"/>
          <a:sy n="100" d="100"/>
        </p:scale>
        <p:origin x="-1128" y="-2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592"/>
    </p:cViewPr>
  </p:sorter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596A84-1C5A-4CCB-B716-B50159CEF3C0}" type="datetimeFigureOut">
              <a:rPr lang="en-US" smtClean="0"/>
              <a:pPr/>
              <a:t>4/22/16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87ADFC-EB78-419A-B3E0-127D4C53FF8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596A84-1C5A-4CCB-B716-B50159CEF3C0}" type="datetimeFigureOut">
              <a:rPr lang="en-US" smtClean="0"/>
              <a:pPr/>
              <a:t>4/22/16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87ADFC-EB78-419A-B3E0-127D4C53FF8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596A84-1C5A-4CCB-B716-B50159CEF3C0}" type="datetimeFigureOut">
              <a:rPr lang="en-US" smtClean="0"/>
              <a:pPr/>
              <a:t>4/22/16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87ADFC-EB78-419A-B3E0-127D4C53FF8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596A84-1C5A-4CCB-B716-B50159CEF3C0}" type="datetimeFigureOut">
              <a:rPr lang="en-US" smtClean="0"/>
              <a:pPr/>
              <a:t>4/22/16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87ADFC-EB78-419A-B3E0-127D4C53FF8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596A84-1C5A-4CCB-B716-B50159CEF3C0}" type="datetimeFigureOut">
              <a:rPr lang="en-US" smtClean="0"/>
              <a:pPr/>
              <a:t>4/22/16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87ADFC-EB78-419A-B3E0-127D4C53FF8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596A84-1C5A-4CCB-B716-B50159CEF3C0}" type="datetimeFigureOut">
              <a:rPr lang="en-US" smtClean="0"/>
              <a:pPr/>
              <a:t>4/22/16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87ADFC-EB78-419A-B3E0-127D4C53FF8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596A84-1C5A-4CCB-B716-B50159CEF3C0}" type="datetimeFigureOut">
              <a:rPr lang="en-US" smtClean="0"/>
              <a:pPr/>
              <a:t>4/22/16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87ADFC-EB78-419A-B3E0-127D4C53FF8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596A84-1C5A-4CCB-B716-B50159CEF3C0}" type="datetimeFigureOut">
              <a:rPr lang="en-US" smtClean="0"/>
              <a:pPr/>
              <a:t>4/22/16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87ADFC-EB78-419A-B3E0-127D4C53FF8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596A84-1C5A-4CCB-B716-B50159CEF3C0}" type="datetimeFigureOut">
              <a:rPr lang="en-US" smtClean="0"/>
              <a:pPr/>
              <a:t>4/22/16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87ADFC-EB78-419A-B3E0-127D4C53FF8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596A84-1C5A-4CCB-B716-B50159CEF3C0}" type="datetimeFigureOut">
              <a:rPr lang="en-US" smtClean="0"/>
              <a:pPr/>
              <a:t>4/22/16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87ADFC-EB78-419A-B3E0-127D4C53FF8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596A84-1C5A-4CCB-B716-B50159CEF3C0}" type="datetimeFigureOut">
              <a:rPr lang="en-US" smtClean="0"/>
              <a:pPr/>
              <a:t>4/22/16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87ADFC-EB78-419A-B3E0-127D4C53FF8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596A84-1C5A-4CCB-B716-B50159CEF3C0}" type="datetimeFigureOut">
              <a:rPr lang="en-US" smtClean="0"/>
              <a:pPr/>
              <a:t>4/22/16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87ADFC-EB78-419A-B3E0-127D4C53FF8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hyperlink" Target="https://dedewijaya.files.wordpress.com/2011/09/jeremiahs-grotto.jpg" TargetMode="External"/><Relationship Id="rId6"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hyperlink" Target="https://dedewijaya.files.wordpress.com/2011/09/golgotha.jp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hyperlink" Target="https://dedewijaya.files.wordpress.com/2011/09/gambar4.jpg" TargetMode="External"/><Relationship Id="rId5"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hyperlink" Target="https://dedewijaya.files.wordpress.com/2011/09/gambar2b9.jp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3554" name="Picture 2" descr="https://4.bp.blogspot.com/-up9xYEJVK38/VtrL-GU21RI/AAAAAAAAIg8/aZx8R2Yc5MI/s280/Screenshot_2016-03-05-18-53-00-1.png"/>
          <p:cNvPicPr>
            <a:picLocks noChangeAspect="1" noChangeArrowheads="1"/>
          </p:cNvPicPr>
          <p:nvPr/>
        </p:nvPicPr>
        <p:blipFill>
          <a:blip r:embed="rId2">
            <a:lum bright="10000" contrast="20000"/>
          </a:blip>
          <a:srcRect/>
          <a:stretch>
            <a:fillRect/>
          </a:stretch>
        </p:blipFill>
        <p:spPr bwMode="auto">
          <a:xfrm>
            <a:off x="1295400" y="762000"/>
            <a:ext cx="6745184" cy="5410200"/>
          </a:xfrm>
          <a:prstGeom prst="rect">
            <a:avLst/>
          </a:prstGeom>
          <a:noFill/>
        </p:spPr>
      </p:pic>
      <p:pic>
        <p:nvPicPr>
          <p:cNvPr id="5" name="Picture 4" descr="-------YH"/>
          <p:cNvPicPr>
            <a:picLocks noChangeAspect="1" noChangeArrowheads="1"/>
          </p:cNvPicPr>
          <p:nvPr/>
        </p:nvPicPr>
        <p:blipFill>
          <a:blip r:embed="rId3">
            <a:duotone>
              <a:schemeClr val="accent5">
                <a:shade val="45000"/>
                <a:satMod val="135000"/>
              </a:schemeClr>
              <a:prstClr val="white"/>
            </a:duotone>
            <a:lum bright="10000" contrast="20000"/>
          </a:blip>
          <a:srcRect/>
          <a:stretch>
            <a:fillRect/>
          </a:stretch>
        </p:blipFill>
        <p:spPr bwMode="auto">
          <a:xfrm>
            <a:off x="2667000" y="1295400"/>
            <a:ext cx="3962400" cy="3602182"/>
          </a:xfrm>
          <a:prstGeom prst="rect">
            <a:avLst/>
          </a:prstGeom>
          <a:noFill/>
          <a:ln w="9525">
            <a:noFill/>
            <a:miter lim="800000"/>
            <a:headEnd/>
            <a:tailEnd/>
          </a:ln>
          <a:effectLst>
            <a:softEdge rad="635000"/>
          </a:effectLst>
        </p:spPr>
      </p:pic>
      <p:sp>
        <p:nvSpPr>
          <p:cNvPr id="2" name="Title 1"/>
          <p:cNvSpPr>
            <a:spLocks noGrp="1"/>
          </p:cNvSpPr>
          <p:nvPr>
            <p:ph type="title"/>
          </p:nvPr>
        </p:nvSpPr>
        <p:spPr>
          <a:xfrm>
            <a:off x="609600" y="4648200"/>
            <a:ext cx="8229600" cy="1143000"/>
          </a:xfrm>
        </p:spPr>
        <p:txBody>
          <a:bodyPr>
            <a:normAutofit/>
          </a:bodyPr>
          <a:lstStyle/>
          <a:p>
            <a:pPr>
              <a:lnSpc>
                <a:spcPts val="3000"/>
              </a:lnSpc>
            </a:pPr>
            <a:r>
              <a:rPr lang="en-US" sz="3200" b="1" i="1" dirty="0" smtClean="0">
                <a:effectLst>
                  <a:outerShdw blurRad="38100" dist="38100" dir="2700000" algn="tl">
                    <a:srgbClr val="000000">
                      <a:alpha val="43137"/>
                    </a:srgbClr>
                  </a:outerShdw>
                </a:effectLst>
                <a:latin typeface="Aharoni" pitchFamily="2" charset="-79"/>
                <a:cs typeface="Aharoni" pitchFamily="2" charset="-79"/>
              </a:rPr>
              <a:t>Yom </a:t>
            </a:r>
            <a:r>
              <a:rPr lang="en-US" sz="3200" b="1" i="1" dirty="0" err="1" smtClean="0">
                <a:effectLst>
                  <a:outerShdw blurRad="38100" dist="38100" dir="2700000" algn="tl">
                    <a:srgbClr val="000000">
                      <a:alpha val="43137"/>
                    </a:srgbClr>
                  </a:outerShdw>
                </a:effectLst>
                <a:latin typeface="Aharoni" pitchFamily="2" charset="-79"/>
                <a:cs typeface="Aharoni" pitchFamily="2" charset="-79"/>
              </a:rPr>
              <a:t>HaOz</a:t>
            </a:r>
            <a:r>
              <a:rPr lang="en-US" sz="3200" b="1" i="1" dirty="0" smtClean="0">
                <a:effectLst>
                  <a:outerShdw blurRad="38100" dist="38100" dir="2700000" algn="tl">
                    <a:srgbClr val="000000">
                      <a:alpha val="43137"/>
                    </a:srgbClr>
                  </a:outerShdw>
                </a:effectLst>
                <a:latin typeface="Aharoni" pitchFamily="2" charset="-79"/>
                <a:cs typeface="Aharoni" pitchFamily="2" charset="-79"/>
              </a:rPr>
              <a:t> </a:t>
            </a:r>
            <a:r>
              <a:rPr lang="en-US" sz="3200" b="1" i="1" dirty="0" err="1" smtClean="0">
                <a:effectLst>
                  <a:outerShdw blurRad="38100" dist="38100" dir="2700000" algn="tl">
                    <a:srgbClr val="000000">
                      <a:alpha val="43137"/>
                    </a:srgbClr>
                  </a:outerShdw>
                </a:effectLst>
                <a:latin typeface="Aharoni" pitchFamily="2" charset="-79"/>
                <a:cs typeface="Aharoni" pitchFamily="2" charset="-79"/>
              </a:rPr>
              <a:t>Tekhiyah</a:t>
            </a:r>
            <a:r>
              <a:rPr lang="en-US" sz="3200" b="1" i="1" dirty="0" smtClean="0">
                <a:effectLst>
                  <a:outerShdw blurRad="38100" dist="38100" dir="2700000" algn="tl">
                    <a:srgbClr val="000000">
                      <a:alpha val="43137"/>
                    </a:srgbClr>
                  </a:outerShdw>
                </a:effectLst>
                <a:latin typeface="Aharoni" pitchFamily="2" charset="-79"/>
                <a:cs typeface="Aharoni" pitchFamily="2" charset="-79"/>
              </a:rPr>
              <a:t/>
            </a:r>
            <a:br>
              <a:rPr lang="en-US" sz="3200" b="1" i="1" dirty="0" smtClean="0">
                <a:effectLst>
                  <a:outerShdw blurRad="38100" dist="38100" dir="2700000" algn="tl">
                    <a:srgbClr val="000000">
                      <a:alpha val="43137"/>
                    </a:srgbClr>
                  </a:outerShdw>
                </a:effectLst>
                <a:latin typeface="Aharoni" pitchFamily="2" charset="-79"/>
                <a:cs typeface="Aharoni" pitchFamily="2" charset="-79"/>
              </a:rPr>
            </a:br>
            <a:r>
              <a:rPr lang="en-US" sz="3200" b="1" i="1" dirty="0" err="1" smtClean="0">
                <a:effectLst>
                  <a:outerShdw blurRad="38100" dist="38100" dir="2700000" algn="tl">
                    <a:srgbClr val="000000">
                      <a:alpha val="43137"/>
                    </a:srgbClr>
                  </a:outerShdw>
                </a:effectLst>
                <a:latin typeface="Aharoni" pitchFamily="2" charset="-79"/>
                <a:cs typeface="Aharoni" pitchFamily="2" charset="-79"/>
              </a:rPr>
              <a:t>Yeshua</a:t>
            </a:r>
            <a:r>
              <a:rPr lang="en-US" sz="3200" b="1" i="1" dirty="0" smtClean="0">
                <a:effectLst>
                  <a:outerShdw blurRad="38100" dist="38100" dir="2700000" algn="tl">
                    <a:srgbClr val="000000">
                      <a:alpha val="43137"/>
                    </a:srgbClr>
                  </a:outerShdw>
                </a:effectLst>
                <a:latin typeface="Aharoni" pitchFamily="2" charset="-79"/>
                <a:cs typeface="Aharoni" pitchFamily="2" charset="-79"/>
              </a:rPr>
              <a:t> </a:t>
            </a:r>
            <a:r>
              <a:rPr lang="en-US" sz="3200" b="1" i="1" dirty="0" err="1" smtClean="0">
                <a:effectLst>
                  <a:outerShdw blurRad="38100" dist="38100" dir="2700000" algn="tl">
                    <a:srgbClr val="000000">
                      <a:alpha val="43137"/>
                    </a:srgbClr>
                  </a:outerShdw>
                </a:effectLst>
                <a:latin typeface="Aharoni" pitchFamily="2" charset="-79"/>
                <a:cs typeface="Aharoni" pitchFamily="2" charset="-79"/>
              </a:rPr>
              <a:t>HaMashiakh</a:t>
            </a:r>
            <a:r>
              <a:rPr lang="en-US" sz="3200" b="1" i="1" dirty="0" smtClean="0">
                <a:effectLst>
                  <a:outerShdw blurRad="38100" dist="38100" dir="2700000" algn="tl">
                    <a:srgbClr val="000000">
                      <a:alpha val="43137"/>
                    </a:srgbClr>
                  </a:outerShdw>
                </a:effectLst>
                <a:latin typeface="Aharoni" pitchFamily="2" charset="-79"/>
                <a:cs typeface="Aharoni" pitchFamily="2" charset="-79"/>
              </a:rPr>
              <a:t> </a:t>
            </a:r>
            <a:r>
              <a:rPr lang="en-US" sz="3200" b="1" i="1" dirty="0" err="1" smtClean="0">
                <a:effectLst>
                  <a:outerShdw blurRad="38100" dist="38100" dir="2700000" algn="tl">
                    <a:srgbClr val="000000">
                      <a:alpha val="43137"/>
                    </a:srgbClr>
                  </a:outerShdw>
                </a:effectLst>
                <a:latin typeface="Aharoni" pitchFamily="2" charset="-79"/>
                <a:cs typeface="Aharoni" pitchFamily="2" charset="-79"/>
              </a:rPr>
              <a:t>Adonay</a:t>
            </a:r>
            <a:r>
              <a:rPr lang="en-US" sz="3200" b="1" i="1" dirty="0" smtClean="0">
                <a:effectLst>
                  <a:outerShdw blurRad="38100" dist="38100" dir="2700000" algn="tl">
                    <a:srgbClr val="000000">
                      <a:alpha val="43137"/>
                    </a:srgbClr>
                  </a:outerShdw>
                </a:effectLst>
                <a:latin typeface="Aharoni" pitchFamily="2" charset="-79"/>
                <a:cs typeface="Aharoni" pitchFamily="2" charset="-79"/>
              </a:rPr>
              <a:t> </a:t>
            </a:r>
            <a:endParaRPr lang="en-US" sz="3200" b="1" i="1" dirty="0">
              <a:effectLst>
                <a:outerShdw blurRad="38100" dist="38100" dir="2700000" algn="tl">
                  <a:srgbClr val="000000">
                    <a:alpha val="43137"/>
                  </a:srgbClr>
                </a:outerShdw>
              </a:effectLst>
              <a:latin typeface="Aharoni" pitchFamily="2" charset="-79"/>
              <a:cs typeface="Aharoni" pitchFamily="2" charset="-79"/>
            </a:endParaRPr>
          </a:p>
        </p:txBody>
      </p:sp>
      <p:sp>
        <p:nvSpPr>
          <p:cNvPr id="3" name="Content Placeholder 2"/>
          <p:cNvSpPr>
            <a:spLocks noGrp="1"/>
          </p:cNvSpPr>
          <p:nvPr>
            <p:ph idx="1"/>
          </p:nvPr>
        </p:nvSpPr>
        <p:spPr>
          <a:xfrm>
            <a:off x="2438400" y="609600"/>
            <a:ext cx="4419600" cy="715963"/>
          </a:xfrm>
        </p:spPr>
        <p:txBody>
          <a:bodyPr>
            <a:noAutofit/>
          </a:bodyPr>
          <a:lstStyle/>
          <a:p>
            <a:pPr algn="ctr">
              <a:lnSpc>
                <a:spcPts val="1900"/>
              </a:lnSpc>
              <a:buNone/>
            </a:pPr>
            <a:r>
              <a:rPr lang="en-US" sz="2400" b="1" dirty="0" err="1" smtClean="0">
                <a:latin typeface="Aharoni" pitchFamily="2" charset="-79"/>
                <a:cs typeface="Aharoni" pitchFamily="2" charset="-79"/>
              </a:rPr>
              <a:t>Hari</a:t>
            </a:r>
            <a:r>
              <a:rPr lang="en-US" sz="2400" b="1" dirty="0" smtClean="0">
                <a:latin typeface="Aharoni" pitchFamily="2" charset="-79"/>
                <a:cs typeface="Aharoni" pitchFamily="2" charset="-79"/>
              </a:rPr>
              <a:t> </a:t>
            </a:r>
            <a:r>
              <a:rPr lang="en-US" sz="2400" b="1" dirty="0" err="1" smtClean="0">
                <a:latin typeface="Aharoni" pitchFamily="2" charset="-79"/>
                <a:cs typeface="Aharoni" pitchFamily="2" charset="-79"/>
              </a:rPr>
              <a:t>Kuasa</a:t>
            </a:r>
            <a:r>
              <a:rPr lang="en-US" sz="2400" b="1" dirty="0" smtClean="0">
                <a:latin typeface="Aharoni" pitchFamily="2" charset="-79"/>
                <a:cs typeface="Aharoni" pitchFamily="2" charset="-79"/>
              </a:rPr>
              <a:t> </a:t>
            </a:r>
            <a:r>
              <a:rPr lang="en-US" sz="2400" b="1" dirty="0" err="1" smtClean="0">
                <a:latin typeface="Aharoni" pitchFamily="2" charset="-79"/>
                <a:cs typeface="Aharoni" pitchFamily="2" charset="-79"/>
              </a:rPr>
              <a:t>Kebangkitan</a:t>
            </a:r>
            <a:r>
              <a:rPr lang="en-US" sz="2400" b="1" dirty="0" smtClean="0">
                <a:latin typeface="Aharoni" pitchFamily="2" charset="-79"/>
                <a:cs typeface="Aharoni" pitchFamily="2" charset="-79"/>
              </a:rPr>
              <a:t> </a:t>
            </a:r>
          </a:p>
          <a:p>
            <a:pPr algn="ctr">
              <a:lnSpc>
                <a:spcPts val="1900"/>
              </a:lnSpc>
              <a:buNone/>
            </a:pPr>
            <a:r>
              <a:rPr lang="en-US" sz="2400" b="1" dirty="0" err="1" smtClean="0">
                <a:latin typeface="Aharoni" pitchFamily="2" charset="-79"/>
                <a:cs typeface="Aharoni" pitchFamily="2" charset="-79"/>
              </a:rPr>
              <a:t>Yeshua</a:t>
            </a:r>
            <a:r>
              <a:rPr lang="en-US" sz="2400" b="1" dirty="0" smtClean="0">
                <a:latin typeface="Aharoni" pitchFamily="2" charset="-79"/>
                <a:cs typeface="Aharoni" pitchFamily="2" charset="-79"/>
              </a:rPr>
              <a:t> </a:t>
            </a:r>
            <a:r>
              <a:rPr lang="en-US" sz="2400" b="1" dirty="0" err="1" smtClean="0">
                <a:latin typeface="Aharoni" pitchFamily="2" charset="-79"/>
                <a:cs typeface="Aharoni" pitchFamily="2" charset="-79"/>
              </a:rPr>
              <a:t>HaMashiakh</a:t>
            </a:r>
            <a:r>
              <a:rPr lang="en-US" sz="2400" b="1" dirty="0" smtClean="0">
                <a:latin typeface="Aharoni" pitchFamily="2" charset="-79"/>
                <a:cs typeface="Aharoni" pitchFamily="2" charset="-79"/>
              </a:rPr>
              <a:t> </a:t>
            </a:r>
            <a:r>
              <a:rPr lang="en-US" sz="2400" b="1" dirty="0" err="1" smtClean="0">
                <a:latin typeface="Aharoni" pitchFamily="2" charset="-79"/>
                <a:cs typeface="Aharoni" pitchFamily="2" charset="-79"/>
              </a:rPr>
              <a:t>Tuhan</a:t>
            </a:r>
            <a:endParaRPr lang="en-US" sz="2400" b="1" dirty="0">
              <a:latin typeface="Aharoni" pitchFamily="2" charset="-79"/>
              <a:cs typeface="Aharoni" pitchFamily="2" charset="-79"/>
            </a:endParaRPr>
          </a:p>
        </p:txBody>
      </p:sp>
      <p:pic>
        <p:nvPicPr>
          <p:cNvPr id="7" name="Picture 2" descr="D:\Kumpulan Files\LOGO HURUF-HURUF\Cool Text Berlian Surgawi 143546202466835.png"/>
          <p:cNvPicPr>
            <a:picLocks noChangeAspect="1" noChangeArrowheads="1"/>
          </p:cNvPicPr>
          <p:nvPr/>
        </p:nvPicPr>
        <p:blipFill>
          <a:blip r:embed="rId4">
            <a:lum bright="10000" contrast="30000"/>
          </a:blip>
          <a:srcRect/>
          <a:stretch>
            <a:fillRect/>
          </a:stretch>
        </p:blipFill>
        <p:spPr bwMode="auto">
          <a:xfrm>
            <a:off x="2667000" y="5715000"/>
            <a:ext cx="4343400" cy="6858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143000"/>
            <a:ext cx="7086600" cy="4572000"/>
          </a:xfrm>
        </p:spPr>
        <p:txBody>
          <a:bodyPr>
            <a:noAutofit/>
          </a:bodyPr>
          <a:lstStyle/>
          <a:p>
            <a:r>
              <a:rPr lang="en-US" sz="2400" b="1" dirty="0" err="1"/>
              <a:t>Mazmur</a:t>
            </a:r>
            <a:r>
              <a:rPr lang="en-US" sz="2400" b="1" dirty="0"/>
              <a:t> </a:t>
            </a:r>
            <a:r>
              <a:rPr lang="en-US" sz="2400" b="1" dirty="0" smtClean="0"/>
              <a:t>16:10</a:t>
            </a:r>
            <a:br>
              <a:rPr lang="en-US" sz="2400" b="1" dirty="0" smtClean="0"/>
            </a:br>
            <a:r>
              <a:rPr lang="en-US" sz="2400" b="1" dirty="0" smtClean="0"/>
              <a:t> </a:t>
            </a:r>
            <a:r>
              <a:rPr lang="en-US" sz="2400" b="1" dirty="0"/>
              <a:t>“</a:t>
            </a:r>
            <a:r>
              <a:rPr lang="en-US" sz="2400" b="1" dirty="0" err="1"/>
              <a:t>sebab</a:t>
            </a:r>
            <a:r>
              <a:rPr lang="en-US" sz="2400" b="1" dirty="0"/>
              <a:t> </a:t>
            </a:r>
            <a:r>
              <a:rPr lang="en-US" sz="2400" b="1" dirty="0" err="1"/>
              <a:t>Engkau</a:t>
            </a:r>
            <a:r>
              <a:rPr lang="en-US" sz="2400" b="1" dirty="0"/>
              <a:t> </a:t>
            </a:r>
            <a:r>
              <a:rPr lang="en-US" sz="2400" b="1" dirty="0" err="1"/>
              <a:t>tidak</a:t>
            </a:r>
            <a:r>
              <a:rPr lang="en-US" sz="2400" b="1" dirty="0"/>
              <a:t> </a:t>
            </a:r>
            <a:r>
              <a:rPr lang="en-US" sz="2400" b="1" dirty="0" err="1"/>
              <a:t>menyerahkan</a:t>
            </a:r>
            <a:r>
              <a:rPr lang="en-US" sz="2400" b="1" dirty="0"/>
              <a:t> </a:t>
            </a:r>
            <a:r>
              <a:rPr lang="en-US" sz="2400" b="1" dirty="0" err="1"/>
              <a:t>aku</a:t>
            </a:r>
            <a:r>
              <a:rPr lang="en-US" sz="2400" b="1" dirty="0"/>
              <a:t> </a:t>
            </a:r>
            <a:r>
              <a:rPr lang="en-US" sz="2400" b="1" dirty="0" err="1"/>
              <a:t>ke</a:t>
            </a:r>
            <a:r>
              <a:rPr lang="en-US" sz="2400" b="1" dirty="0"/>
              <a:t> </a:t>
            </a:r>
            <a:r>
              <a:rPr lang="en-US" sz="2400" b="1" dirty="0" err="1"/>
              <a:t>dunia</a:t>
            </a:r>
            <a:r>
              <a:rPr lang="en-US" sz="2400" b="1" dirty="0"/>
              <a:t> </a:t>
            </a:r>
            <a:r>
              <a:rPr lang="en-US" sz="2400" b="1" dirty="0" err="1"/>
              <a:t>orang</a:t>
            </a:r>
            <a:r>
              <a:rPr lang="en-US" sz="2400" b="1" dirty="0"/>
              <a:t> </a:t>
            </a:r>
            <a:r>
              <a:rPr lang="en-US" sz="2400" b="1" dirty="0" err="1"/>
              <a:t>mati</a:t>
            </a:r>
            <a:r>
              <a:rPr lang="en-US" sz="2400" b="1" dirty="0"/>
              <a:t>, </a:t>
            </a:r>
            <a:r>
              <a:rPr lang="en-US" sz="2400" b="1" dirty="0" err="1"/>
              <a:t>dan</a:t>
            </a:r>
            <a:r>
              <a:rPr lang="en-US" sz="2400" b="1" dirty="0"/>
              <a:t> </a:t>
            </a:r>
            <a:r>
              <a:rPr lang="en-US" sz="2400" b="1" dirty="0" err="1"/>
              <a:t>tidak</a:t>
            </a:r>
            <a:r>
              <a:rPr lang="en-US" sz="2400" b="1" dirty="0"/>
              <a:t> </a:t>
            </a:r>
            <a:r>
              <a:rPr lang="en-US" sz="2400" b="1" dirty="0" err="1"/>
              <a:t>membiarkan</a:t>
            </a:r>
            <a:r>
              <a:rPr lang="en-US" sz="2400" b="1" dirty="0"/>
              <a:t> </a:t>
            </a:r>
            <a:r>
              <a:rPr lang="en-US" sz="2400" b="1" dirty="0" err="1"/>
              <a:t>Orang</a:t>
            </a:r>
            <a:r>
              <a:rPr lang="en-US" sz="2400" b="1" dirty="0"/>
              <a:t> Kudus-Mu </a:t>
            </a:r>
            <a:r>
              <a:rPr lang="en-US" sz="2400" b="1" dirty="0" err="1"/>
              <a:t>melihat</a:t>
            </a:r>
            <a:r>
              <a:rPr lang="en-US" sz="2400" b="1" dirty="0"/>
              <a:t> </a:t>
            </a:r>
            <a:r>
              <a:rPr lang="en-US" sz="2400" b="1" dirty="0" err="1"/>
              <a:t>kebinasaan</a:t>
            </a:r>
            <a:r>
              <a:rPr lang="en-US" sz="2400" b="1" dirty="0"/>
              <a:t>.” </a:t>
            </a:r>
            <a:r>
              <a:rPr lang="en-US" sz="2400" b="1" dirty="0" smtClean="0"/>
              <a:t/>
            </a:r>
            <a:br>
              <a:rPr lang="en-US" sz="2400" b="1" dirty="0" smtClean="0"/>
            </a:br>
            <a:r>
              <a:rPr lang="en-US" sz="2400" b="1" dirty="0"/>
              <a:t/>
            </a:r>
            <a:br>
              <a:rPr lang="en-US" sz="2400" b="1" dirty="0"/>
            </a:br>
            <a:r>
              <a:rPr lang="en-US" sz="2400" b="1" dirty="0" err="1" smtClean="0"/>
              <a:t>Karena</a:t>
            </a:r>
            <a:r>
              <a:rPr lang="en-US" sz="2400" b="1" dirty="0" smtClean="0"/>
              <a:t> </a:t>
            </a:r>
            <a:r>
              <a:rPr lang="en-US" sz="2400" b="1" dirty="0" err="1"/>
              <a:t>Alkitab</a:t>
            </a:r>
            <a:r>
              <a:rPr lang="en-US" sz="2400" b="1" dirty="0"/>
              <a:t> </a:t>
            </a:r>
            <a:r>
              <a:rPr lang="en-US" sz="2400" b="1" dirty="0" err="1"/>
              <a:t>mengatakan</a:t>
            </a:r>
            <a:r>
              <a:rPr lang="en-US" sz="2400" b="1" dirty="0"/>
              <a:t> </a:t>
            </a:r>
            <a:r>
              <a:rPr lang="en-US" sz="2400" b="1" dirty="0" err="1"/>
              <a:t>kepada</a:t>
            </a:r>
            <a:r>
              <a:rPr lang="en-US" sz="2400" b="1" dirty="0"/>
              <a:t> </a:t>
            </a:r>
            <a:r>
              <a:rPr lang="en-US" sz="2400" b="1" dirty="0" err="1"/>
              <a:t>kita</a:t>
            </a:r>
            <a:r>
              <a:rPr lang="en-US" sz="2400" b="1" dirty="0"/>
              <a:t> </a:t>
            </a:r>
            <a:r>
              <a:rPr lang="en-US" sz="2400" b="1" dirty="0" err="1" smtClean="0"/>
              <a:t>dalam</a:t>
            </a:r>
            <a:r>
              <a:rPr lang="en-US" sz="2400" b="1" dirty="0" smtClean="0"/>
              <a:t/>
            </a:r>
            <a:br>
              <a:rPr lang="en-US" sz="2400" b="1" dirty="0" smtClean="0"/>
            </a:br>
            <a:r>
              <a:rPr lang="en-US" sz="2400" b="1" dirty="0" smtClean="0"/>
              <a:t> </a:t>
            </a:r>
            <a:r>
              <a:rPr lang="en-US" sz="2400" b="1" dirty="0" err="1"/>
              <a:t>Imamat</a:t>
            </a:r>
            <a:r>
              <a:rPr lang="en-US" sz="2400" b="1" dirty="0"/>
              <a:t> 17:11 </a:t>
            </a:r>
            <a:r>
              <a:rPr lang="en-US" sz="2400" b="1" dirty="0" err="1" smtClean="0"/>
              <a:t>bahwa</a:t>
            </a:r>
            <a:r>
              <a:rPr lang="en-US" sz="2400" b="1" dirty="0" smtClean="0"/>
              <a:t> : </a:t>
            </a:r>
            <a:r>
              <a:rPr lang="en-US" sz="2400" b="1" dirty="0"/>
              <a:t>“</a:t>
            </a:r>
            <a:r>
              <a:rPr lang="en-US" sz="2400" b="1" dirty="0" err="1"/>
              <a:t>Karena</a:t>
            </a:r>
            <a:r>
              <a:rPr lang="en-US" sz="2400" b="1" dirty="0"/>
              <a:t> </a:t>
            </a:r>
            <a:r>
              <a:rPr lang="en-US" sz="2400" b="1" dirty="0" err="1"/>
              <a:t>nyawa</a:t>
            </a:r>
            <a:r>
              <a:rPr lang="en-US" sz="2400" b="1" dirty="0"/>
              <a:t> </a:t>
            </a:r>
            <a:r>
              <a:rPr lang="en-US" sz="2400" b="1" dirty="0" err="1"/>
              <a:t>makhluk</a:t>
            </a:r>
            <a:r>
              <a:rPr lang="en-US" sz="2400" b="1" dirty="0"/>
              <a:t> </a:t>
            </a:r>
            <a:r>
              <a:rPr lang="en-US" sz="2400" b="1" dirty="0" err="1"/>
              <a:t>ada</a:t>
            </a:r>
            <a:r>
              <a:rPr lang="en-US" sz="2400" b="1" dirty="0"/>
              <a:t> </a:t>
            </a:r>
            <a:r>
              <a:rPr lang="en-US" sz="2400" b="1" dirty="0" err="1"/>
              <a:t>di</a:t>
            </a:r>
            <a:r>
              <a:rPr lang="en-US" sz="2400" b="1" dirty="0"/>
              <a:t> </a:t>
            </a:r>
            <a:r>
              <a:rPr lang="en-US" sz="2400" b="1" dirty="0" err="1"/>
              <a:t>dalam</a:t>
            </a:r>
            <a:r>
              <a:rPr lang="en-US" sz="2400" b="1" dirty="0"/>
              <a:t> </a:t>
            </a:r>
            <a:r>
              <a:rPr lang="en-US" sz="2400" b="1" dirty="0" err="1"/>
              <a:t>darahnya</a:t>
            </a:r>
            <a:r>
              <a:rPr lang="en-US" sz="2400" b="1" dirty="0"/>
              <a:t> </a:t>
            </a:r>
            <a:r>
              <a:rPr lang="en-US" sz="2400" b="1" dirty="0" err="1"/>
              <a:t>dan</a:t>
            </a:r>
            <a:r>
              <a:rPr lang="en-US" sz="2400" b="1" dirty="0"/>
              <a:t> </a:t>
            </a:r>
            <a:r>
              <a:rPr lang="en-US" sz="2400" b="1" dirty="0" err="1"/>
              <a:t>Aku</a:t>
            </a:r>
            <a:r>
              <a:rPr lang="en-US" sz="2400" b="1" dirty="0"/>
              <a:t> </a:t>
            </a:r>
            <a:r>
              <a:rPr lang="en-US" sz="2400" b="1" dirty="0" err="1"/>
              <a:t>telah</a:t>
            </a:r>
            <a:r>
              <a:rPr lang="en-US" sz="2400" b="1" dirty="0"/>
              <a:t> </a:t>
            </a:r>
            <a:r>
              <a:rPr lang="en-US" sz="2400" b="1" dirty="0" err="1"/>
              <a:t>memberikan</a:t>
            </a:r>
            <a:r>
              <a:rPr lang="en-US" sz="2400" b="1" dirty="0"/>
              <a:t> </a:t>
            </a:r>
            <a:r>
              <a:rPr lang="en-US" sz="2400" b="1" dirty="0" err="1"/>
              <a:t>darah</a:t>
            </a:r>
            <a:r>
              <a:rPr lang="en-US" sz="2400" b="1" dirty="0"/>
              <a:t> </a:t>
            </a:r>
            <a:r>
              <a:rPr lang="en-US" sz="2400" b="1" dirty="0" err="1"/>
              <a:t>itu</a:t>
            </a:r>
            <a:r>
              <a:rPr lang="en-US" sz="2400" b="1" dirty="0"/>
              <a:t> </a:t>
            </a:r>
            <a:r>
              <a:rPr lang="en-US" sz="2400" b="1" dirty="0" err="1"/>
              <a:t>kepadamu</a:t>
            </a:r>
            <a:r>
              <a:rPr lang="en-US" sz="2400" b="1" dirty="0"/>
              <a:t> </a:t>
            </a:r>
            <a:r>
              <a:rPr lang="en-US" sz="2400" b="1" dirty="0" err="1"/>
              <a:t>di</a:t>
            </a:r>
            <a:r>
              <a:rPr lang="en-US" sz="2400" b="1" dirty="0"/>
              <a:t> </a:t>
            </a:r>
            <a:r>
              <a:rPr lang="en-US" sz="2400" b="1" dirty="0" err="1"/>
              <a:t>atas</a:t>
            </a:r>
            <a:r>
              <a:rPr lang="en-US" sz="2400" b="1" dirty="0"/>
              <a:t> </a:t>
            </a:r>
            <a:r>
              <a:rPr lang="en-US" sz="2400" b="1" dirty="0" err="1"/>
              <a:t>mezbah</a:t>
            </a:r>
            <a:r>
              <a:rPr lang="en-US" sz="2400" b="1" dirty="0"/>
              <a:t> </a:t>
            </a:r>
            <a:r>
              <a:rPr lang="en-US" sz="2400" b="1" dirty="0" err="1"/>
              <a:t>untuk</a:t>
            </a:r>
            <a:r>
              <a:rPr lang="en-US" sz="2400" b="1" dirty="0"/>
              <a:t> </a:t>
            </a:r>
            <a:r>
              <a:rPr lang="en-US" sz="2400" b="1" dirty="0" err="1"/>
              <a:t>mengadakan</a:t>
            </a:r>
            <a:r>
              <a:rPr lang="en-US" sz="2400" b="1" dirty="0"/>
              <a:t> </a:t>
            </a:r>
            <a:r>
              <a:rPr lang="en-US" sz="2400" b="1" dirty="0" err="1"/>
              <a:t>pendamaian</a:t>
            </a:r>
            <a:r>
              <a:rPr lang="en-US" sz="2400" b="1" dirty="0"/>
              <a:t> </a:t>
            </a:r>
            <a:r>
              <a:rPr lang="en-US" sz="2400" b="1" dirty="0" err="1"/>
              <a:t>bagi</a:t>
            </a:r>
            <a:r>
              <a:rPr lang="en-US" sz="2400" b="1" dirty="0"/>
              <a:t> </a:t>
            </a:r>
            <a:r>
              <a:rPr lang="en-US" sz="2400" b="1" dirty="0" err="1"/>
              <a:t>nyawamu</a:t>
            </a:r>
            <a:r>
              <a:rPr lang="en-US" sz="2400" b="1" dirty="0"/>
              <a:t>, </a:t>
            </a:r>
            <a:r>
              <a:rPr lang="en-US" sz="2400" b="1" dirty="0" err="1"/>
              <a:t>karena</a:t>
            </a:r>
            <a:r>
              <a:rPr lang="en-US" sz="2400" b="1" dirty="0"/>
              <a:t> </a:t>
            </a:r>
            <a:r>
              <a:rPr lang="en-US" sz="2400" b="1" dirty="0" err="1"/>
              <a:t>darah</a:t>
            </a:r>
            <a:r>
              <a:rPr lang="en-US" sz="2400" b="1" dirty="0"/>
              <a:t> </a:t>
            </a:r>
            <a:r>
              <a:rPr lang="en-US" sz="2400" b="1" dirty="0" err="1"/>
              <a:t>mengadakan</a:t>
            </a:r>
            <a:r>
              <a:rPr lang="en-US" sz="2400" b="1" dirty="0"/>
              <a:t> </a:t>
            </a:r>
            <a:r>
              <a:rPr lang="en-US" sz="2400" b="1" dirty="0" err="1"/>
              <a:t>pendamaian</a:t>
            </a:r>
            <a:r>
              <a:rPr lang="en-US" sz="2400" b="1" dirty="0"/>
              <a:t> </a:t>
            </a:r>
            <a:r>
              <a:rPr lang="en-US" sz="2400" b="1" dirty="0" smtClean="0"/>
              <a:t/>
            </a:r>
            <a:br>
              <a:rPr lang="en-US" sz="2400" b="1" dirty="0" smtClean="0"/>
            </a:br>
            <a:r>
              <a:rPr lang="en-US" sz="2400" b="1" dirty="0" err="1" smtClean="0"/>
              <a:t>dengan</a:t>
            </a:r>
            <a:r>
              <a:rPr lang="en-US" sz="2400" b="1" dirty="0" smtClean="0"/>
              <a:t> </a:t>
            </a:r>
            <a:r>
              <a:rPr lang="en-US" sz="2400" b="1" dirty="0" err="1"/>
              <a:t>perantaraan</a:t>
            </a:r>
            <a:r>
              <a:rPr lang="en-US" sz="2400" b="1" dirty="0"/>
              <a:t> </a:t>
            </a:r>
            <a:r>
              <a:rPr lang="en-US" sz="2400" b="1" dirty="0" err="1" smtClean="0"/>
              <a:t>nyawa</a:t>
            </a:r>
            <a:r>
              <a:rPr lang="en-US" sz="2400" b="1" dirty="0" smtClean="0"/>
              <a:t>”, </a:t>
            </a:r>
            <a:endParaRPr lang="en-US" sz="2400" b="1" dirty="0">
              <a:solidFill>
                <a:srgbClr val="000000"/>
              </a:solidFill>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219200"/>
            <a:ext cx="6858000" cy="3581400"/>
          </a:xfrm>
        </p:spPr>
        <p:txBody>
          <a:bodyPr>
            <a:normAutofit fontScale="90000"/>
          </a:bodyPr>
          <a:lstStyle/>
          <a:p>
            <a:r>
              <a:rPr lang="en-US" sz="2000" b="1" dirty="0" smtClean="0"/>
              <a:t/>
            </a:r>
            <a:br>
              <a:rPr lang="en-US" sz="2000" b="1" dirty="0" smtClean="0"/>
            </a:br>
            <a:r>
              <a:rPr lang="en-US" sz="2000" b="1" dirty="0"/>
              <a:t/>
            </a:r>
            <a:br>
              <a:rPr lang="en-US" sz="2000" b="1" dirty="0"/>
            </a:br>
            <a:r>
              <a:rPr lang="en-US" sz="2000" b="1" dirty="0" smtClean="0"/>
              <a:t/>
            </a:r>
            <a:br>
              <a:rPr lang="en-US" sz="2000" b="1" dirty="0" smtClean="0"/>
            </a:br>
            <a:r>
              <a:rPr lang="en-US" sz="2000" b="1" dirty="0"/>
              <a:t/>
            </a:r>
            <a:br>
              <a:rPr lang="en-US" sz="2000" b="1" dirty="0"/>
            </a:br>
            <a:r>
              <a:rPr lang="en-US" sz="2000" b="1" dirty="0" smtClean="0"/>
              <a:t/>
            </a:r>
            <a:br>
              <a:rPr lang="en-US" sz="2000" b="1" dirty="0" smtClean="0"/>
            </a:br>
            <a:r>
              <a:rPr lang="en-US" sz="2000" b="1" dirty="0"/>
              <a:t/>
            </a:r>
            <a:br>
              <a:rPr lang="en-US" sz="2000" b="1" dirty="0"/>
            </a:br>
            <a:r>
              <a:rPr lang="en-US" sz="2000" b="1" dirty="0" smtClean="0"/>
              <a:t/>
            </a:r>
            <a:br>
              <a:rPr lang="en-US" sz="2000" b="1" dirty="0" smtClean="0"/>
            </a:br>
            <a:r>
              <a:rPr lang="en-US" sz="2000" b="1" dirty="0"/>
              <a:t/>
            </a:r>
            <a:br>
              <a:rPr lang="en-US" sz="2000" b="1" dirty="0"/>
            </a:br>
            <a:r>
              <a:rPr lang="en-US" sz="2000" b="1" dirty="0" smtClean="0"/>
              <a:t/>
            </a:r>
            <a:br>
              <a:rPr lang="en-US" sz="2000" b="1" dirty="0" smtClean="0"/>
            </a:br>
            <a:r>
              <a:rPr lang="en-US" sz="2000" b="1" dirty="0" smtClean="0"/>
              <a:t>A </a:t>
            </a:r>
            <a:r>
              <a:rPr lang="en-US" sz="2000" b="1" dirty="0"/>
              <a:t>Scientist Analyzes </a:t>
            </a:r>
            <a:r>
              <a:rPr lang="en-US" sz="2000" b="1" dirty="0" smtClean="0"/>
              <a:t> Mr</a:t>
            </a:r>
            <a:r>
              <a:rPr lang="en-US" sz="2000" b="1" dirty="0"/>
              <a:t>. </a:t>
            </a:r>
            <a:r>
              <a:rPr lang="en-US" sz="2000" b="1" dirty="0" smtClean="0"/>
              <a:t>Ron Wyatt's  Chromosome </a:t>
            </a:r>
            <a:r>
              <a:rPr lang="en-US" sz="2000" b="1" dirty="0"/>
              <a:t>Theory</a:t>
            </a:r>
            <a:r>
              <a:rPr lang="en-US" sz="2000" dirty="0"/>
              <a:t/>
            </a:r>
            <a:br>
              <a:rPr lang="en-US" sz="2000" dirty="0"/>
            </a:br>
            <a:r>
              <a:rPr lang="en-US" sz="2000" b="1" dirty="0"/>
              <a:t>Dr. Eugene Dunkley, Geneticist</a:t>
            </a:r>
            <a:br>
              <a:rPr lang="en-US" sz="2000" b="1" dirty="0"/>
            </a:br>
            <a:r>
              <a:rPr lang="en-US" sz="2000" b="1" dirty="0"/>
              <a:t>August 1999, </a:t>
            </a:r>
            <a:r>
              <a:rPr lang="en-US" sz="2000" b="1" dirty="0" smtClean="0"/>
              <a:t>England</a:t>
            </a:r>
            <a:br>
              <a:rPr lang="en-US" sz="2000" b="1" dirty="0" smtClean="0"/>
            </a:br>
            <a:r>
              <a:rPr lang="en-US" sz="2000" b="1" dirty="0"/>
              <a:t/>
            </a:r>
            <a:br>
              <a:rPr lang="en-US" sz="2000" b="1" dirty="0"/>
            </a:br>
            <a:r>
              <a:rPr lang="en-US" sz="1800" b="1" i="1" dirty="0"/>
              <a:t> He said it in his sermon knowing that I would understand it, and I feel to this day that God moved on him to do so that the finding would be spoken of and would stand the test. This convinces me that Ron is </a:t>
            </a:r>
            <a:r>
              <a:rPr lang="en-US" sz="1800" b="1" i="1" dirty="0" smtClean="0"/>
              <a:t>right  </a:t>
            </a:r>
            <a:r>
              <a:rPr lang="en-US" sz="1800" b="1" i="1" dirty="0"/>
              <a:t>.... !!!</a:t>
            </a:r>
            <a:r>
              <a:rPr lang="en-US" sz="1800" dirty="0"/>
              <a:t/>
            </a:r>
            <a:br>
              <a:rPr lang="en-US" sz="1800" dirty="0"/>
            </a:br>
            <a:r>
              <a:rPr lang="en-US" sz="2000" b="1" dirty="0" smtClean="0"/>
              <a:t/>
            </a:r>
            <a:br>
              <a:rPr lang="en-US" sz="2000" b="1" dirty="0" smtClean="0"/>
            </a:br>
            <a:r>
              <a:rPr lang="en-US" sz="2000" b="1" dirty="0"/>
              <a:t/>
            </a:r>
            <a:br>
              <a:rPr lang="en-US" sz="2000" b="1" dirty="0"/>
            </a:br>
            <a:r>
              <a:rPr lang="en-US" sz="2000" dirty="0"/>
              <a:t/>
            </a:r>
            <a:br>
              <a:rPr lang="en-US" sz="2000" dirty="0"/>
            </a:br>
            <a:endParaRPr lang="en-US" sz="2000" dirty="0">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7543800" cy="5105400"/>
          </a:xfrm>
          <a:solidFill>
            <a:srgbClr val="FFFF99"/>
          </a:solidFill>
        </p:spPr>
        <p:txBody>
          <a:bodyPr>
            <a:noAutofit/>
          </a:bodyPr>
          <a:lstStyle/>
          <a:p>
            <a:r>
              <a:rPr lang="en-US" sz="1400" dirty="0" err="1">
                <a:latin typeface="Arial" pitchFamily="34" charset="0"/>
                <a:cs typeface="Arial" pitchFamily="34" charset="0"/>
              </a:rPr>
              <a:t>keadaan</a:t>
            </a:r>
            <a:r>
              <a:rPr lang="en-US" sz="1400" dirty="0">
                <a:latin typeface="Arial" pitchFamily="34" charset="0"/>
                <a:cs typeface="Arial" pitchFamily="34" charset="0"/>
              </a:rPr>
              <a:t> normal </a:t>
            </a:r>
            <a:r>
              <a:rPr lang="en-US" sz="1400" dirty="0" err="1">
                <a:latin typeface="Arial" pitchFamily="34" charset="0"/>
                <a:cs typeface="Arial" pitchFamily="34" charset="0"/>
              </a:rPr>
              <a:t>semua</a:t>
            </a:r>
            <a:r>
              <a:rPr lang="en-US" sz="1400" dirty="0">
                <a:latin typeface="Arial" pitchFamily="34" charset="0"/>
                <a:cs typeface="Arial" pitchFamily="34" charset="0"/>
              </a:rPr>
              <a:t> </a:t>
            </a:r>
            <a:r>
              <a:rPr lang="en-US" sz="1400" dirty="0" err="1">
                <a:latin typeface="Arial" pitchFamily="34" charset="0"/>
                <a:cs typeface="Arial" pitchFamily="34" charset="0"/>
              </a:rPr>
              <a:t>manusia</a:t>
            </a:r>
            <a:r>
              <a:rPr lang="en-US" sz="1400" dirty="0">
                <a:latin typeface="Arial" pitchFamily="34" charset="0"/>
                <a:cs typeface="Arial" pitchFamily="34" charset="0"/>
              </a:rPr>
              <a:t> </a:t>
            </a:r>
            <a:r>
              <a:rPr lang="en-US" sz="1400" dirty="0" err="1">
                <a:latin typeface="Arial" pitchFamily="34" charset="0"/>
                <a:cs typeface="Arial" pitchFamily="34" charset="0"/>
              </a:rPr>
              <a:t>memiliki</a:t>
            </a:r>
            <a:r>
              <a:rPr lang="en-US" sz="1400" dirty="0">
                <a:latin typeface="Arial" pitchFamily="34" charset="0"/>
                <a:cs typeface="Arial" pitchFamily="34" charset="0"/>
              </a:rPr>
              <a:t> </a:t>
            </a:r>
            <a:r>
              <a:rPr lang="en-US" sz="1400" dirty="0">
                <a:solidFill>
                  <a:srgbClr val="FF0000"/>
                </a:solidFill>
                <a:latin typeface="Arial" pitchFamily="34" charset="0"/>
                <a:cs typeface="Arial" pitchFamily="34" charset="0"/>
              </a:rPr>
              <a:t>46 </a:t>
            </a:r>
            <a:r>
              <a:rPr lang="en-US" sz="1400" dirty="0" err="1">
                <a:solidFill>
                  <a:srgbClr val="FF0000"/>
                </a:solidFill>
                <a:latin typeface="Arial" pitchFamily="34" charset="0"/>
                <a:cs typeface="Arial" pitchFamily="34" charset="0"/>
              </a:rPr>
              <a:t>kromosom</a:t>
            </a:r>
            <a:r>
              <a:rPr lang="en-US" sz="1400" dirty="0">
                <a:solidFill>
                  <a:srgbClr val="FF0000"/>
                </a:solidFill>
                <a:latin typeface="Arial" pitchFamily="34" charset="0"/>
                <a:cs typeface="Arial" pitchFamily="34" charset="0"/>
              </a:rPr>
              <a:t> </a:t>
            </a:r>
            <a:r>
              <a:rPr lang="en-US" sz="1400" dirty="0">
                <a:latin typeface="Arial" pitchFamily="34" charset="0"/>
                <a:cs typeface="Arial" pitchFamily="34" charset="0"/>
              </a:rPr>
              <a:t>…. 23 </a:t>
            </a:r>
            <a:r>
              <a:rPr lang="en-US" sz="1400" dirty="0" err="1">
                <a:latin typeface="Arial" pitchFamily="34" charset="0"/>
                <a:cs typeface="Arial" pitchFamily="34" charset="0"/>
              </a:rPr>
              <a:t>dari</a:t>
            </a:r>
            <a:r>
              <a:rPr lang="en-US" sz="1400" dirty="0">
                <a:latin typeface="Arial" pitchFamily="34" charset="0"/>
                <a:cs typeface="Arial" pitchFamily="34" charset="0"/>
              </a:rPr>
              <a:t> </a:t>
            </a:r>
            <a:r>
              <a:rPr lang="en-US" sz="1400" dirty="0" err="1">
                <a:latin typeface="Arial" pitchFamily="34" charset="0"/>
                <a:cs typeface="Arial" pitchFamily="34" charset="0"/>
              </a:rPr>
              <a:t>ibu</a:t>
            </a:r>
            <a:r>
              <a:rPr lang="en-US" sz="1400" dirty="0">
                <a:latin typeface="Arial" pitchFamily="34" charset="0"/>
                <a:cs typeface="Arial" pitchFamily="34" charset="0"/>
              </a:rPr>
              <a:t> </a:t>
            </a:r>
            <a:r>
              <a:rPr lang="en-US" sz="1400" dirty="0" err="1">
                <a:latin typeface="Arial" pitchFamily="34" charset="0"/>
                <a:cs typeface="Arial" pitchFamily="34" charset="0"/>
              </a:rPr>
              <a:t>mereka</a:t>
            </a:r>
            <a:r>
              <a:rPr lang="en-US" sz="1400" dirty="0">
                <a:latin typeface="Arial" pitchFamily="34" charset="0"/>
                <a:cs typeface="Arial" pitchFamily="34" charset="0"/>
              </a:rPr>
              <a:t> </a:t>
            </a:r>
            <a:r>
              <a:rPr lang="en-US" sz="1400" dirty="0" err="1">
                <a:latin typeface="Arial" pitchFamily="34" charset="0"/>
                <a:cs typeface="Arial" pitchFamily="34" charset="0"/>
              </a:rPr>
              <a:t>dan</a:t>
            </a:r>
            <a:r>
              <a:rPr lang="en-US" sz="1400" dirty="0">
                <a:latin typeface="Arial" pitchFamily="34" charset="0"/>
                <a:cs typeface="Arial" pitchFamily="34" charset="0"/>
              </a:rPr>
              <a:t> 23 </a:t>
            </a:r>
            <a:r>
              <a:rPr lang="en-US" sz="1400" dirty="0" err="1">
                <a:latin typeface="Arial" pitchFamily="34" charset="0"/>
                <a:cs typeface="Arial" pitchFamily="34" charset="0"/>
              </a:rPr>
              <a:t>dari</a:t>
            </a:r>
            <a:r>
              <a:rPr lang="en-US" sz="1400" dirty="0">
                <a:latin typeface="Arial" pitchFamily="34" charset="0"/>
                <a:cs typeface="Arial" pitchFamily="34" charset="0"/>
              </a:rPr>
              <a:t> ayah </a:t>
            </a:r>
            <a:r>
              <a:rPr lang="en-US" sz="1400" dirty="0" err="1">
                <a:latin typeface="Arial" pitchFamily="34" charset="0"/>
                <a:cs typeface="Arial" pitchFamily="34" charset="0"/>
              </a:rPr>
              <a:t>mereka</a:t>
            </a:r>
            <a:r>
              <a:rPr lang="en-US" sz="1400" dirty="0">
                <a:latin typeface="Arial" pitchFamily="34" charset="0"/>
                <a:cs typeface="Arial" pitchFamily="34" charset="0"/>
              </a:rPr>
              <a:t>. </a:t>
            </a:r>
            <a:r>
              <a:rPr lang="en-US" sz="1400" dirty="0" err="1">
                <a:latin typeface="Arial" pitchFamily="34" charset="0"/>
                <a:cs typeface="Arial" pitchFamily="34" charset="0"/>
              </a:rPr>
              <a:t>Ada</a:t>
            </a:r>
            <a:r>
              <a:rPr lang="en-US" sz="1400" dirty="0">
                <a:latin typeface="Arial" pitchFamily="34" charset="0"/>
                <a:cs typeface="Arial" pitchFamily="34" charset="0"/>
              </a:rPr>
              <a:t> 22 </a:t>
            </a:r>
            <a:r>
              <a:rPr lang="en-US" sz="1400" dirty="0" err="1">
                <a:latin typeface="Arial" pitchFamily="34" charset="0"/>
                <a:cs typeface="Arial" pitchFamily="34" charset="0"/>
              </a:rPr>
              <a:t>pasang</a:t>
            </a:r>
            <a:r>
              <a:rPr lang="en-US" sz="1400" dirty="0">
                <a:latin typeface="Arial" pitchFamily="34" charset="0"/>
                <a:cs typeface="Arial" pitchFamily="34" charset="0"/>
              </a:rPr>
              <a:t> </a:t>
            </a:r>
            <a:r>
              <a:rPr lang="en-US" sz="1400" dirty="0" err="1">
                <a:latin typeface="Arial" pitchFamily="34" charset="0"/>
                <a:cs typeface="Arial" pitchFamily="34" charset="0"/>
              </a:rPr>
              <a:t>autosom</a:t>
            </a:r>
            <a:r>
              <a:rPr lang="en-US" sz="1400" dirty="0">
                <a:latin typeface="Arial" pitchFamily="34" charset="0"/>
                <a:cs typeface="Arial" pitchFamily="34" charset="0"/>
              </a:rPr>
              <a:t> yang </a:t>
            </a:r>
            <a:r>
              <a:rPr lang="en-US" sz="1400" dirty="0" err="1">
                <a:latin typeface="Arial" pitchFamily="34" charset="0"/>
                <a:cs typeface="Arial" pitchFamily="34" charset="0"/>
              </a:rPr>
              <a:t>menentukan</a:t>
            </a:r>
            <a:r>
              <a:rPr lang="en-US" sz="1400" dirty="0">
                <a:latin typeface="Arial" pitchFamily="34" charset="0"/>
                <a:cs typeface="Arial" pitchFamily="34" charset="0"/>
              </a:rPr>
              <a:t> </a:t>
            </a:r>
            <a:r>
              <a:rPr lang="en-US" sz="1400" dirty="0" err="1">
                <a:latin typeface="Arial" pitchFamily="34" charset="0"/>
                <a:cs typeface="Arial" pitchFamily="34" charset="0"/>
              </a:rPr>
              <a:t>hal-hal</a:t>
            </a:r>
            <a:r>
              <a:rPr lang="en-US" sz="1400" dirty="0">
                <a:latin typeface="Arial" pitchFamily="34" charset="0"/>
                <a:cs typeface="Arial" pitchFamily="34" charset="0"/>
              </a:rPr>
              <a:t> </a:t>
            </a:r>
            <a:r>
              <a:rPr lang="en-US" sz="1400" dirty="0" err="1">
                <a:latin typeface="Arial" pitchFamily="34" charset="0"/>
                <a:cs typeface="Arial" pitchFamily="34" charset="0"/>
              </a:rPr>
              <a:t>seperti</a:t>
            </a:r>
            <a:r>
              <a:rPr lang="en-US" sz="1400" dirty="0">
                <a:latin typeface="Arial" pitchFamily="34" charset="0"/>
                <a:cs typeface="Arial" pitchFamily="34" charset="0"/>
              </a:rPr>
              <a:t> </a:t>
            </a:r>
            <a:r>
              <a:rPr lang="en-US" sz="1400" dirty="0" err="1">
                <a:latin typeface="Arial" pitchFamily="34" charset="0"/>
                <a:cs typeface="Arial" pitchFamily="34" charset="0"/>
              </a:rPr>
              <a:t>tinggi</a:t>
            </a:r>
            <a:r>
              <a:rPr lang="en-US" sz="1400" dirty="0">
                <a:latin typeface="Arial" pitchFamily="34" charset="0"/>
                <a:cs typeface="Arial" pitchFamily="34" charset="0"/>
              </a:rPr>
              <a:t> </a:t>
            </a:r>
            <a:r>
              <a:rPr lang="en-US" sz="1400" dirty="0" err="1">
                <a:latin typeface="Arial" pitchFamily="34" charset="0"/>
                <a:cs typeface="Arial" pitchFamily="34" charset="0"/>
              </a:rPr>
              <a:t>badan</a:t>
            </a:r>
            <a:r>
              <a:rPr lang="en-US" sz="1400" dirty="0">
                <a:latin typeface="Arial" pitchFamily="34" charset="0"/>
                <a:cs typeface="Arial" pitchFamily="34" charset="0"/>
              </a:rPr>
              <a:t>, </a:t>
            </a:r>
            <a:r>
              <a:rPr lang="en-US" sz="1400" dirty="0" err="1">
                <a:latin typeface="Arial" pitchFamily="34" charset="0"/>
                <a:cs typeface="Arial" pitchFamily="34" charset="0"/>
              </a:rPr>
              <a:t>warna</a:t>
            </a:r>
            <a:r>
              <a:rPr lang="en-US" sz="1400" dirty="0">
                <a:latin typeface="Arial" pitchFamily="34" charset="0"/>
                <a:cs typeface="Arial" pitchFamily="34" charset="0"/>
              </a:rPr>
              <a:t> </a:t>
            </a:r>
            <a:r>
              <a:rPr lang="en-US" sz="1400" dirty="0" err="1">
                <a:latin typeface="Arial" pitchFamily="34" charset="0"/>
                <a:cs typeface="Arial" pitchFamily="34" charset="0"/>
              </a:rPr>
              <a:t>rambut</a:t>
            </a:r>
            <a:r>
              <a:rPr lang="en-US" sz="1400" dirty="0">
                <a:latin typeface="Arial" pitchFamily="34" charset="0"/>
                <a:cs typeface="Arial" pitchFamily="34" charset="0"/>
              </a:rPr>
              <a:t> </a:t>
            </a:r>
            <a:r>
              <a:rPr lang="en-US" sz="1400" dirty="0" err="1">
                <a:latin typeface="Arial" pitchFamily="34" charset="0"/>
                <a:cs typeface="Arial" pitchFamily="34" charset="0"/>
              </a:rPr>
              <a:t>dan</a:t>
            </a:r>
            <a:r>
              <a:rPr lang="en-US" sz="1400" dirty="0">
                <a:latin typeface="Arial" pitchFamily="34" charset="0"/>
                <a:cs typeface="Arial" pitchFamily="34" charset="0"/>
              </a:rPr>
              <a:t> </a:t>
            </a:r>
            <a:r>
              <a:rPr lang="en-US" sz="1400" dirty="0" err="1">
                <a:latin typeface="Arial" pitchFamily="34" charset="0"/>
                <a:cs typeface="Arial" pitchFamily="34" charset="0"/>
              </a:rPr>
              <a:t>mata</a:t>
            </a:r>
            <a:r>
              <a:rPr lang="en-US" sz="1400" dirty="0">
                <a:latin typeface="Arial" pitchFamily="34" charset="0"/>
                <a:cs typeface="Arial" pitchFamily="34" charset="0"/>
              </a:rPr>
              <a:t> </a:t>
            </a:r>
            <a:r>
              <a:rPr lang="en-US" sz="1400" dirty="0" err="1">
                <a:latin typeface="Arial" pitchFamily="34" charset="0"/>
                <a:cs typeface="Arial" pitchFamily="34" charset="0"/>
              </a:rPr>
              <a:t>kita</a:t>
            </a:r>
            <a:r>
              <a:rPr lang="en-US" sz="1400" dirty="0">
                <a:latin typeface="Arial" pitchFamily="34" charset="0"/>
                <a:cs typeface="Arial" pitchFamily="34" charset="0"/>
              </a:rPr>
              <a:t>, </a:t>
            </a:r>
            <a:r>
              <a:rPr lang="en-US" sz="1400" dirty="0" err="1">
                <a:latin typeface="Arial" pitchFamily="34" charset="0"/>
                <a:cs typeface="Arial" pitchFamily="34" charset="0"/>
              </a:rPr>
              <a:t>dll</a:t>
            </a:r>
            <a:r>
              <a:rPr lang="en-US" sz="1400" dirty="0">
                <a:latin typeface="Arial" pitchFamily="34" charset="0"/>
                <a:cs typeface="Arial" pitchFamily="34" charset="0"/>
              </a:rPr>
              <a:t> </a:t>
            </a:r>
            <a:r>
              <a:rPr lang="en-US" sz="1400" dirty="0" err="1">
                <a:latin typeface="Arial" pitchFamily="34" charset="0"/>
                <a:cs typeface="Arial" pitchFamily="34" charset="0"/>
              </a:rPr>
              <a:t>pasangan</a:t>
            </a:r>
            <a:r>
              <a:rPr lang="en-US" sz="1400" dirty="0">
                <a:latin typeface="Arial" pitchFamily="34" charset="0"/>
                <a:cs typeface="Arial" pitchFamily="34" charset="0"/>
              </a:rPr>
              <a:t> </a:t>
            </a:r>
            <a:r>
              <a:rPr lang="en-US" sz="1400" dirty="0" err="1">
                <a:latin typeface="Arial" pitchFamily="34" charset="0"/>
                <a:cs typeface="Arial" pitchFamily="34" charset="0"/>
              </a:rPr>
              <a:t>ke</a:t>
            </a:r>
            <a:r>
              <a:rPr lang="en-US" sz="1400" dirty="0">
                <a:latin typeface="Arial" pitchFamily="34" charset="0"/>
                <a:cs typeface="Arial" pitchFamily="34" charset="0"/>
              </a:rPr>
              <a:t> 23 </a:t>
            </a:r>
            <a:r>
              <a:rPr lang="en-US" sz="1400" dirty="0" err="1">
                <a:latin typeface="Arial" pitchFamily="34" charset="0"/>
                <a:cs typeface="Arial" pitchFamily="34" charset="0"/>
              </a:rPr>
              <a:t>adalah</a:t>
            </a:r>
            <a:r>
              <a:rPr lang="en-US" sz="1400" dirty="0">
                <a:latin typeface="Arial" pitchFamily="34" charset="0"/>
                <a:cs typeface="Arial" pitchFamily="34" charset="0"/>
              </a:rPr>
              <a:t> </a:t>
            </a:r>
            <a:r>
              <a:rPr lang="en-US" sz="1400" dirty="0" err="1">
                <a:latin typeface="Arial" pitchFamily="34" charset="0"/>
                <a:cs typeface="Arial" pitchFamily="34" charset="0"/>
              </a:rPr>
              <a:t>pasangan</a:t>
            </a:r>
            <a:r>
              <a:rPr lang="en-US" sz="1400" dirty="0">
                <a:latin typeface="Arial" pitchFamily="34" charset="0"/>
                <a:cs typeface="Arial" pitchFamily="34" charset="0"/>
              </a:rPr>
              <a:t> </a:t>
            </a:r>
            <a:r>
              <a:rPr lang="en-US" sz="1400" dirty="0" err="1">
                <a:latin typeface="Arial" pitchFamily="34" charset="0"/>
                <a:cs typeface="Arial" pitchFamily="34" charset="0"/>
              </a:rPr>
              <a:t>penentu</a:t>
            </a:r>
            <a:r>
              <a:rPr lang="en-US" sz="1400" dirty="0">
                <a:latin typeface="Arial" pitchFamily="34" charset="0"/>
                <a:cs typeface="Arial" pitchFamily="34" charset="0"/>
              </a:rPr>
              <a:t> </a:t>
            </a:r>
            <a:r>
              <a:rPr lang="en-US" sz="1400" dirty="0" err="1">
                <a:latin typeface="Arial" pitchFamily="34" charset="0"/>
                <a:cs typeface="Arial" pitchFamily="34" charset="0"/>
              </a:rPr>
              <a:t>seks</a:t>
            </a:r>
            <a:r>
              <a:rPr lang="en-US" sz="1400" dirty="0">
                <a:latin typeface="Arial" pitchFamily="34" charset="0"/>
                <a:cs typeface="Arial" pitchFamily="34" charset="0"/>
              </a:rPr>
              <a:t>. </a:t>
            </a:r>
            <a:r>
              <a:rPr lang="en-US" sz="1400" dirty="0" err="1">
                <a:latin typeface="Arial" pitchFamily="34" charset="0"/>
                <a:cs typeface="Arial" pitchFamily="34" charset="0"/>
              </a:rPr>
              <a:t>Mereka</a:t>
            </a:r>
            <a:r>
              <a:rPr lang="en-US" sz="1400" dirty="0">
                <a:latin typeface="Arial" pitchFamily="34" charset="0"/>
                <a:cs typeface="Arial" pitchFamily="34" charset="0"/>
              </a:rPr>
              <a:t> </a:t>
            </a:r>
            <a:r>
              <a:rPr lang="en-US" sz="1400" dirty="0" err="1">
                <a:latin typeface="Arial" pitchFamily="34" charset="0"/>
                <a:cs typeface="Arial" pitchFamily="34" charset="0"/>
              </a:rPr>
              <a:t>terdiri</a:t>
            </a:r>
            <a:r>
              <a:rPr lang="en-US" sz="1400" dirty="0">
                <a:latin typeface="Arial" pitchFamily="34" charset="0"/>
                <a:cs typeface="Arial" pitchFamily="34" charset="0"/>
              </a:rPr>
              <a:t> </a:t>
            </a:r>
            <a:r>
              <a:rPr lang="en-US" sz="1400" dirty="0" err="1">
                <a:latin typeface="Arial" pitchFamily="34" charset="0"/>
                <a:cs typeface="Arial" pitchFamily="34" charset="0"/>
              </a:rPr>
              <a:t>dari</a:t>
            </a:r>
            <a:r>
              <a:rPr lang="en-US" sz="1400" dirty="0">
                <a:latin typeface="Arial" pitchFamily="34" charset="0"/>
                <a:cs typeface="Arial" pitchFamily="34" charset="0"/>
              </a:rPr>
              <a:t> </a:t>
            </a:r>
            <a:r>
              <a:rPr lang="en-US" sz="1400" dirty="0" err="1">
                <a:latin typeface="Arial" pitchFamily="34" charset="0"/>
                <a:cs typeface="Arial" pitchFamily="34" charset="0"/>
              </a:rPr>
              <a:t>kromosom</a:t>
            </a:r>
            <a:r>
              <a:rPr lang="en-US" sz="1400" dirty="0">
                <a:latin typeface="Arial" pitchFamily="34" charset="0"/>
                <a:cs typeface="Arial" pitchFamily="34" charset="0"/>
              </a:rPr>
              <a:t> “X” </a:t>
            </a:r>
            <a:r>
              <a:rPr lang="en-US" sz="1400" dirty="0" err="1">
                <a:latin typeface="Arial" pitchFamily="34" charset="0"/>
                <a:cs typeface="Arial" pitchFamily="34" charset="0"/>
              </a:rPr>
              <a:t>atau</a:t>
            </a:r>
            <a:r>
              <a:rPr lang="en-US" sz="1400" dirty="0">
                <a:latin typeface="Arial" pitchFamily="34" charset="0"/>
                <a:cs typeface="Arial" pitchFamily="34" charset="0"/>
              </a:rPr>
              <a:t> “Y”. Sang </a:t>
            </a:r>
            <a:r>
              <a:rPr lang="en-US" sz="1400" dirty="0" err="1">
                <a:latin typeface="Arial" pitchFamily="34" charset="0"/>
                <a:cs typeface="Arial" pitchFamily="34" charset="0"/>
              </a:rPr>
              <a:t>ibu</a:t>
            </a:r>
            <a:r>
              <a:rPr lang="en-US" sz="1400" dirty="0">
                <a:latin typeface="Arial" pitchFamily="34" charset="0"/>
                <a:cs typeface="Arial" pitchFamily="34" charset="0"/>
              </a:rPr>
              <a:t> </a:t>
            </a:r>
            <a:r>
              <a:rPr lang="en-US" sz="1400" dirty="0" err="1">
                <a:latin typeface="Arial" pitchFamily="34" charset="0"/>
                <a:cs typeface="Arial" pitchFamily="34" charset="0"/>
              </a:rPr>
              <a:t>hanya</a:t>
            </a:r>
            <a:r>
              <a:rPr lang="en-US" sz="1400" dirty="0">
                <a:latin typeface="Arial" pitchFamily="34" charset="0"/>
                <a:cs typeface="Arial" pitchFamily="34" charset="0"/>
              </a:rPr>
              <a:t> </a:t>
            </a:r>
            <a:r>
              <a:rPr lang="en-US" sz="1400" dirty="0" err="1">
                <a:latin typeface="Arial" pitchFamily="34" charset="0"/>
                <a:cs typeface="Arial" pitchFamily="34" charset="0"/>
              </a:rPr>
              <a:t>memiliki</a:t>
            </a:r>
            <a:r>
              <a:rPr lang="en-US" sz="1400" dirty="0">
                <a:latin typeface="Arial" pitchFamily="34" charset="0"/>
                <a:cs typeface="Arial" pitchFamily="34" charset="0"/>
              </a:rPr>
              <a:t> </a:t>
            </a:r>
            <a:r>
              <a:rPr lang="en-US" sz="1400" dirty="0" err="1">
                <a:latin typeface="Arial" pitchFamily="34" charset="0"/>
                <a:cs typeface="Arial" pitchFamily="34" charset="0"/>
              </a:rPr>
              <a:t>kromosom</a:t>
            </a:r>
            <a:r>
              <a:rPr lang="en-US" sz="1400" dirty="0">
                <a:latin typeface="Arial" pitchFamily="34" charset="0"/>
                <a:cs typeface="Arial" pitchFamily="34" charset="0"/>
              </a:rPr>
              <a:t> “X”. </a:t>
            </a:r>
            <a:r>
              <a:rPr lang="en-US" sz="1400" dirty="0" smtClean="0">
                <a:latin typeface="Arial" pitchFamily="34" charset="0"/>
                <a:cs typeface="Arial" pitchFamily="34" charset="0"/>
              </a:rPr>
              <a:t/>
            </a:r>
            <a:br>
              <a:rPr lang="en-US" sz="1400" dirty="0" smtClean="0">
                <a:latin typeface="Arial" pitchFamily="34" charset="0"/>
                <a:cs typeface="Arial" pitchFamily="34" charset="0"/>
              </a:rPr>
            </a:br>
            <a:r>
              <a:rPr lang="en-US" sz="1400" dirty="0" smtClean="0">
                <a:latin typeface="Arial" pitchFamily="34" charset="0"/>
                <a:cs typeface="Arial" pitchFamily="34" charset="0"/>
              </a:rPr>
              <a:t>Sang </a:t>
            </a:r>
            <a:r>
              <a:rPr lang="en-US" sz="1400" dirty="0">
                <a:latin typeface="Arial" pitchFamily="34" charset="0"/>
                <a:cs typeface="Arial" pitchFamily="34" charset="0"/>
              </a:rPr>
              <a:t>ayah </a:t>
            </a:r>
            <a:r>
              <a:rPr lang="en-US" sz="1400" dirty="0" err="1">
                <a:latin typeface="Arial" pitchFamily="34" charset="0"/>
                <a:cs typeface="Arial" pitchFamily="34" charset="0"/>
              </a:rPr>
              <a:t>memiliki</a:t>
            </a:r>
            <a:r>
              <a:rPr lang="en-US" sz="1400" dirty="0">
                <a:latin typeface="Arial" pitchFamily="34" charset="0"/>
                <a:cs typeface="Arial" pitchFamily="34" charset="0"/>
              </a:rPr>
              <a:t> </a:t>
            </a:r>
            <a:r>
              <a:rPr lang="en-US" sz="1400" dirty="0" err="1">
                <a:latin typeface="Arial" pitchFamily="34" charset="0"/>
                <a:cs typeface="Arial" pitchFamily="34" charset="0"/>
              </a:rPr>
              <a:t>baik</a:t>
            </a:r>
            <a:r>
              <a:rPr lang="en-US" sz="1400" dirty="0">
                <a:latin typeface="Arial" pitchFamily="34" charset="0"/>
                <a:cs typeface="Arial" pitchFamily="34" charset="0"/>
              </a:rPr>
              <a:t> </a:t>
            </a:r>
            <a:r>
              <a:rPr lang="en-US" sz="1400" dirty="0" err="1">
                <a:latin typeface="Arial" pitchFamily="34" charset="0"/>
                <a:cs typeface="Arial" pitchFamily="34" charset="0"/>
              </a:rPr>
              <a:t>kromosom</a:t>
            </a:r>
            <a:r>
              <a:rPr lang="en-US" sz="1400" dirty="0">
                <a:latin typeface="Arial" pitchFamily="34" charset="0"/>
                <a:cs typeface="Arial" pitchFamily="34" charset="0"/>
              </a:rPr>
              <a:t> “X” </a:t>
            </a:r>
            <a:r>
              <a:rPr lang="en-US" sz="1400" dirty="0" err="1">
                <a:latin typeface="Arial" pitchFamily="34" charset="0"/>
                <a:cs typeface="Arial" pitchFamily="34" charset="0"/>
              </a:rPr>
              <a:t>maupun</a:t>
            </a:r>
            <a:r>
              <a:rPr lang="en-US" sz="1400" dirty="0">
                <a:latin typeface="Arial" pitchFamily="34" charset="0"/>
                <a:cs typeface="Arial" pitchFamily="34" charset="0"/>
              </a:rPr>
              <a:t> “Y”.</a:t>
            </a:r>
            <a:br>
              <a:rPr lang="en-US" sz="1400" dirty="0">
                <a:latin typeface="Arial" pitchFamily="34" charset="0"/>
                <a:cs typeface="Arial" pitchFamily="34" charset="0"/>
              </a:rPr>
            </a:br>
            <a:r>
              <a:rPr lang="en-US" sz="1400" dirty="0" err="1">
                <a:latin typeface="Arial" pitchFamily="34" charset="0"/>
                <a:cs typeface="Arial" pitchFamily="34" charset="0"/>
              </a:rPr>
              <a:t>Jika</a:t>
            </a:r>
            <a:r>
              <a:rPr lang="en-US" sz="1400" dirty="0">
                <a:latin typeface="Arial" pitchFamily="34" charset="0"/>
                <a:cs typeface="Arial" pitchFamily="34" charset="0"/>
              </a:rPr>
              <a:t> </a:t>
            </a:r>
            <a:r>
              <a:rPr lang="en-US" sz="1400" dirty="0" err="1">
                <a:latin typeface="Arial" pitchFamily="34" charset="0"/>
                <a:cs typeface="Arial" pitchFamily="34" charset="0"/>
              </a:rPr>
              <a:t>pasangan</a:t>
            </a:r>
            <a:r>
              <a:rPr lang="en-US" sz="1400" dirty="0">
                <a:latin typeface="Arial" pitchFamily="34" charset="0"/>
                <a:cs typeface="Arial" pitchFamily="34" charset="0"/>
              </a:rPr>
              <a:t> </a:t>
            </a:r>
            <a:r>
              <a:rPr lang="en-US" sz="1400" dirty="0" err="1">
                <a:latin typeface="Arial" pitchFamily="34" charset="0"/>
                <a:cs typeface="Arial" pitchFamily="34" charset="0"/>
              </a:rPr>
              <a:t>penentu-seks</a:t>
            </a:r>
            <a:r>
              <a:rPr lang="en-US" sz="1400" dirty="0">
                <a:latin typeface="Arial" pitchFamily="34" charset="0"/>
                <a:cs typeface="Arial" pitchFamily="34" charset="0"/>
              </a:rPr>
              <a:t> yang </a:t>
            </a:r>
            <a:r>
              <a:rPr lang="en-US" sz="1400" dirty="0" err="1">
                <a:latin typeface="Arial" pitchFamily="34" charset="0"/>
                <a:cs typeface="Arial" pitchFamily="34" charset="0"/>
              </a:rPr>
              <a:t>cocok</a:t>
            </a:r>
            <a:r>
              <a:rPr lang="en-US" sz="1400" dirty="0">
                <a:latin typeface="Arial" pitchFamily="34" charset="0"/>
                <a:cs typeface="Arial" pitchFamily="34" charset="0"/>
              </a:rPr>
              <a:t> “XX”, </a:t>
            </a:r>
            <a:r>
              <a:rPr lang="en-US" sz="1400" dirty="0" err="1">
                <a:latin typeface="Arial" pitchFamily="34" charset="0"/>
                <a:cs typeface="Arial" pitchFamily="34" charset="0"/>
              </a:rPr>
              <a:t>maka</a:t>
            </a:r>
            <a:r>
              <a:rPr lang="en-US" sz="1400" dirty="0">
                <a:latin typeface="Arial" pitchFamily="34" charset="0"/>
                <a:cs typeface="Arial" pitchFamily="34" charset="0"/>
              </a:rPr>
              <a:t> </a:t>
            </a:r>
            <a:r>
              <a:rPr lang="en-US" sz="1400" dirty="0" err="1">
                <a:latin typeface="Arial" pitchFamily="34" charset="0"/>
                <a:cs typeface="Arial" pitchFamily="34" charset="0"/>
              </a:rPr>
              <a:t>anak</a:t>
            </a:r>
            <a:r>
              <a:rPr lang="en-US" sz="1400" dirty="0">
                <a:latin typeface="Arial" pitchFamily="34" charset="0"/>
                <a:cs typeface="Arial" pitchFamily="34" charset="0"/>
              </a:rPr>
              <a:t> </a:t>
            </a:r>
            <a:r>
              <a:rPr lang="en-US" sz="1400" dirty="0" err="1">
                <a:latin typeface="Arial" pitchFamily="34" charset="0"/>
                <a:cs typeface="Arial" pitchFamily="34" charset="0"/>
              </a:rPr>
              <a:t>perempuan</a:t>
            </a:r>
            <a:r>
              <a:rPr lang="en-US" sz="1400" dirty="0">
                <a:latin typeface="Arial" pitchFamily="34" charset="0"/>
                <a:cs typeface="Arial" pitchFamily="34" charset="0"/>
              </a:rPr>
              <a:t>. </a:t>
            </a:r>
            <a:r>
              <a:rPr lang="en-US" sz="1400" dirty="0" err="1">
                <a:latin typeface="Arial" pitchFamily="34" charset="0"/>
                <a:cs typeface="Arial" pitchFamily="34" charset="0"/>
              </a:rPr>
              <a:t>Jika</a:t>
            </a:r>
            <a:r>
              <a:rPr lang="en-US" sz="1400" dirty="0">
                <a:latin typeface="Arial" pitchFamily="34" charset="0"/>
                <a:cs typeface="Arial" pitchFamily="34" charset="0"/>
              </a:rPr>
              <a:t> “X-Y”, </a:t>
            </a:r>
            <a:r>
              <a:rPr lang="en-US" sz="1400" dirty="0" err="1">
                <a:latin typeface="Arial" pitchFamily="34" charset="0"/>
                <a:cs typeface="Arial" pitchFamily="34" charset="0"/>
              </a:rPr>
              <a:t>maka</a:t>
            </a:r>
            <a:r>
              <a:rPr lang="en-US" sz="1400" dirty="0">
                <a:latin typeface="Arial" pitchFamily="34" charset="0"/>
                <a:cs typeface="Arial" pitchFamily="34" charset="0"/>
              </a:rPr>
              <a:t> </a:t>
            </a:r>
            <a:r>
              <a:rPr lang="en-US" sz="1400" dirty="0" err="1">
                <a:latin typeface="Arial" pitchFamily="34" charset="0"/>
                <a:cs typeface="Arial" pitchFamily="34" charset="0"/>
              </a:rPr>
              <a:t>anak</a:t>
            </a:r>
            <a:r>
              <a:rPr lang="en-US" sz="1400" dirty="0">
                <a:latin typeface="Arial" pitchFamily="34" charset="0"/>
                <a:cs typeface="Arial" pitchFamily="34" charset="0"/>
              </a:rPr>
              <a:t> </a:t>
            </a:r>
            <a:r>
              <a:rPr lang="en-US" sz="1400" dirty="0" err="1">
                <a:latin typeface="Arial" pitchFamily="34" charset="0"/>
                <a:cs typeface="Arial" pitchFamily="34" charset="0"/>
              </a:rPr>
              <a:t>laki-laki</a:t>
            </a:r>
            <a:r>
              <a:rPr lang="en-US" sz="1400" dirty="0">
                <a:latin typeface="Arial" pitchFamily="34" charset="0"/>
                <a:cs typeface="Arial" pitchFamily="34" charset="0"/>
              </a:rPr>
              <a:t>. </a:t>
            </a:r>
            <a:r>
              <a:rPr lang="en-US" sz="1400" dirty="0" err="1">
                <a:latin typeface="Arial" pitchFamily="34" charset="0"/>
                <a:cs typeface="Arial" pitchFamily="34" charset="0"/>
              </a:rPr>
              <a:t>Jadi</a:t>
            </a:r>
            <a:r>
              <a:rPr lang="en-US" sz="1400" dirty="0">
                <a:latin typeface="Arial" pitchFamily="34" charset="0"/>
                <a:cs typeface="Arial" pitchFamily="34" charset="0"/>
              </a:rPr>
              <a:t> </a:t>
            </a:r>
            <a:r>
              <a:rPr lang="en-US" sz="1400" dirty="0" err="1">
                <a:latin typeface="Arial" pitchFamily="34" charset="0"/>
                <a:cs typeface="Arial" pitchFamily="34" charset="0"/>
              </a:rPr>
              <a:t>kita</a:t>
            </a:r>
            <a:r>
              <a:rPr lang="en-US" sz="1400" dirty="0">
                <a:latin typeface="Arial" pitchFamily="34" charset="0"/>
                <a:cs typeface="Arial" pitchFamily="34" charset="0"/>
              </a:rPr>
              <a:t> </a:t>
            </a:r>
            <a:r>
              <a:rPr lang="en-US" sz="1400" dirty="0" err="1">
                <a:latin typeface="Arial" pitchFamily="34" charset="0"/>
                <a:cs typeface="Arial" pitchFamily="34" charset="0"/>
              </a:rPr>
              <a:t>lihat</a:t>
            </a:r>
            <a:r>
              <a:rPr lang="en-US" sz="1400" dirty="0">
                <a:latin typeface="Arial" pitchFamily="34" charset="0"/>
                <a:cs typeface="Arial" pitchFamily="34" charset="0"/>
              </a:rPr>
              <a:t> </a:t>
            </a:r>
            <a:r>
              <a:rPr lang="en-US" sz="1400" dirty="0" err="1">
                <a:latin typeface="Arial" pitchFamily="34" charset="0"/>
                <a:cs typeface="Arial" pitchFamily="34" charset="0"/>
              </a:rPr>
              <a:t>bahwa</a:t>
            </a:r>
            <a:r>
              <a:rPr lang="en-US" sz="1400" dirty="0">
                <a:latin typeface="Arial" pitchFamily="34" charset="0"/>
                <a:cs typeface="Arial" pitchFamily="34" charset="0"/>
              </a:rPr>
              <a:t> </a:t>
            </a:r>
            <a:r>
              <a:rPr lang="en-US" sz="1400" dirty="0" err="1">
                <a:latin typeface="Arial" pitchFamily="34" charset="0"/>
                <a:cs typeface="Arial" pitchFamily="34" charset="0"/>
              </a:rPr>
              <a:t>kromosom</a:t>
            </a:r>
            <a:r>
              <a:rPr lang="en-US" sz="1400" dirty="0">
                <a:latin typeface="Arial" pitchFamily="34" charset="0"/>
                <a:cs typeface="Arial" pitchFamily="34" charset="0"/>
              </a:rPr>
              <a:t> </a:t>
            </a:r>
            <a:r>
              <a:rPr lang="en-US" sz="1400" dirty="0" err="1">
                <a:latin typeface="Arial" pitchFamily="34" charset="0"/>
                <a:cs typeface="Arial" pitchFamily="34" charset="0"/>
              </a:rPr>
              <a:t>tunggal</a:t>
            </a:r>
            <a:r>
              <a:rPr lang="en-US" sz="1400" dirty="0">
                <a:latin typeface="Arial" pitchFamily="34" charset="0"/>
                <a:cs typeface="Arial" pitchFamily="34" charset="0"/>
              </a:rPr>
              <a:t> yang </a:t>
            </a:r>
            <a:r>
              <a:rPr lang="en-US" sz="1400" dirty="0" err="1">
                <a:latin typeface="Arial" pitchFamily="34" charset="0"/>
                <a:cs typeface="Arial" pitchFamily="34" charset="0"/>
              </a:rPr>
              <a:t>diberikan</a:t>
            </a:r>
            <a:r>
              <a:rPr lang="en-US" sz="1400" dirty="0">
                <a:latin typeface="Arial" pitchFamily="34" charset="0"/>
                <a:cs typeface="Arial" pitchFamily="34" charset="0"/>
              </a:rPr>
              <a:t> </a:t>
            </a:r>
            <a:r>
              <a:rPr lang="en-US" sz="1400" dirty="0" err="1">
                <a:latin typeface="Arial" pitchFamily="34" charset="0"/>
                <a:cs typeface="Arial" pitchFamily="34" charset="0"/>
              </a:rPr>
              <a:t>oleh</a:t>
            </a:r>
            <a:r>
              <a:rPr lang="en-US" sz="1400" dirty="0">
                <a:latin typeface="Arial" pitchFamily="34" charset="0"/>
                <a:cs typeface="Arial" pitchFamily="34" charset="0"/>
              </a:rPr>
              <a:t> ayah </a:t>
            </a:r>
            <a:r>
              <a:rPr lang="en-US" sz="1400" dirty="0" err="1">
                <a:latin typeface="Arial" pitchFamily="34" charset="0"/>
                <a:cs typeface="Arial" pitchFamily="34" charset="0"/>
              </a:rPr>
              <a:t>dalam</a:t>
            </a:r>
            <a:r>
              <a:rPr lang="en-US" sz="1400" dirty="0">
                <a:latin typeface="Arial" pitchFamily="34" charset="0"/>
                <a:cs typeface="Arial" pitchFamily="34" charset="0"/>
              </a:rPr>
              <a:t> </a:t>
            </a:r>
            <a:r>
              <a:rPr lang="en-US" sz="1400" dirty="0" err="1">
                <a:latin typeface="Arial" pitchFamily="34" charset="0"/>
                <a:cs typeface="Arial" pitchFamily="34" charset="0"/>
              </a:rPr>
              <a:t>pasangan</a:t>
            </a:r>
            <a:r>
              <a:rPr lang="en-US" sz="1400" dirty="0">
                <a:latin typeface="Arial" pitchFamily="34" charset="0"/>
                <a:cs typeface="Arial" pitchFamily="34" charset="0"/>
              </a:rPr>
              <a:t> </a:t>
            </a:r>
            <a:r>
              <a:rPr lang="en-US" sz="1400" dirty="0" err="1">
                <a:latin typeface="Arial" pitchFamily="34" charset="0"/>
                <a:cs typeface="Arial" pitchFamily="34" charset="0"/>
              </a:rPr>
              <a:t>kromosom</a:t>
            </a:r>
            <a:r>
              <a:rPr lang="en-US" sz="1400" dirty="0">
                <a:latin typeface="Arial" pitchFamily="34" charset="0"/>
                <a:cs typeface="Arial" pitchFamily="34" charset="0"/>
              </a:rPr>
              <a:t> </a:t>
            </a:r>
            <a:r>
              <a:rPr lang="en-US" sz="1400" dirty="0" err="1">
                <a:latin typeface="Arial" pitchFamily="34" charset="0"/>
                <a:cs typeface="Arial" pitchFamily="34" charset="0"/>
              </a:rPr>
              <a:t>ini</a:t>
            </a:r>
            <a:r>
              <a:rPr lang="en-US" sz="1400" dirty="0">
                <a:latin typeface="Arial" pitchFamily="34" charset="0"/>
                <a:cs typeface="Arial" pitchFamily="34" charset="0"/>
              </a:rPr>
              <a:t> </a:t>
            </a:r>
            <a:r>
              <a:rPr lang="en-US" sz="1400" dirty="0" err="1">
                <a:latin typeface="Arial" pitchFamily="34" charset="0"/>
                <a:cs typeface="Arial" pitchFamily="34" charset="0"/>
              </a:rPr>
              <a:t>menentukan</a:t>
            </a:r>
            <a:r>
              <a:rPr lang="en-US" sz="1400" dirty="0">
                <a:latin typeface="Arial" pitchFamily="34" charset="0"/>
                <a:cs typeface="Arial" pitchFamily="34" charset="0"/>
              </a:rPr>
              <a:t> </a:t>
            </a:r>
            <a:r>
              <a:rPr lang="en-US" sz="1400" dirty="0" err="1">
                <a:latin typeface="Arial" pitchFamily="34" charset="0"/>
                <a:cs typeface="Arial" pitchFamily="34" charset="0"/>
              </a:rPr>
              <a:t>jenis</a:t>
            </a:r>
            <a:r>
              <a:rPr lang="en-US" sz="1400" dirty="0">
                <a:latin typeface="Arial" pitchFamily="34" charset="0"/>
                <a:cs typeface="Arial" pitchFamily="34" charset="0"/>
              </a:rPr>
              <a:t> </a:t>
            </a:r>
            <a:r>
              <a:rPr lang="en-US" sz="1400" dirty="0" err="1">
                <a:latin typeface="Arial" pitchFamily="34" charset="0"/>
                <a:cs typeface="Arial" pitchFamily="34" charset="0"/>
              </a:rPr>
              <a:t>kelamin</a:t>
            </a:r>
            <a:r>
              <a:rPr lang="en-US" sz="1400" dirty="0">
                <a:latin typeface="Arial" pitchFamily="34" charset="0"/>
                <a:cs typeface="Arial" pitchFamily="34" charset="0"/>
              </a:rPr>
              <a:t> </a:t>
            </a:r>
            <a:r>
              <a:rPr lang="en-US" sz="1400" dirty="0" err="1">
                <a:latin typeface="Arial" pitchFamily="34" charset="0"/>
                <a:cs typeface="Arial" pitchFamily="34" charset="0"/>
              </a:rPr>
              <a:t>anak</a:t>
            </a:r>
            <a:r>
              <a:rPr lang="en-US" sz="1400" dirty="0">
                <a:latin typeface="Arial" pitchFamily="34" charset="0"/>
                <a:cs typeface="Arial" pitchFamily="34" charset="0"/>
              </a:rPr>
              <a:t>. </a:t>
            </a:r>
            <a:r>
              <a:rPr lang="en-US" sz="1400" dirty="0" err="1">
                <a:latin typeface="Arial" pitchFamily="34" charset="0"/>
                <a:cs typeface="Arial" pitchFamily="34" charset="0"/>
              </a:rPr>
              <a:t>Ketika</a:t>
            </a:r>
            <a:r>
              <a:rPr lang="en-US" sz="1400" dirty="0">
                <a:latin typeface="Arial" pitchFamily="34" charset="0"/>
                <a:cs typeface="Arial" pitchFamily="34" charset="0"/>
              </a:rPr>
              <a:t> </a:t>
            </a:r>
            <a:r>
              <a:rPr lang="en-US" sz="1400" dirty="0" err="1">
                <a:latin typeface="Arial" pitchFamily="34" charset="0"/>
                <a:cs typeface="Arial" pitchFamily="34" charset="0"/>
              </a:rPr>
              <a:t>sampel</a:t>
            </a:r>
            <a:r>
              <a:rPr lang="en-US" sz="1400" dirty="0">
                <a:latin typeface="Arial" pitchFamily="34" charset="0"/>
                <a:cs typeface="Arial" pitchFamily="34" charset="0"/>
              </a:rPr>
              <a:t> </a:t>
            </a:r>
            <a:r>
              <a:rPr lang="en-US" sz="1400" dirty="0" err="1">
                <a:latin typeface="Arial" pitchFamily="34" charset="0"/>
                <a:cs typeface="Arial" pitchFamily="34" charset="0"/>
              </a:rPr>
              <a:t>darah</a:t>
            </a:r>
            <a:r>
              <a:rPr lang="en-US" sz="1400" dirty="0">
                <a:latin typeface="Arial" pitchFamily="34" charset="0"/>
                <a:cs typeface="Arial" pitchFamily="34" charset="0"/>
              </a:rPr>
              <a:t> yang </a:t>
            </a:r>
            <a:r>
              <a:rPr lang="en-US" sz="1400" dirty="0" err="1">
                <a:latin typeface="Arial" pitchFamily="34" charset="0"/>
                <a:cs typeface="Arial" pitchFamily="34" charset="0"/>
              </a:rPr>
              <a:t>diambil</a:t>
            </a:r>
            <a:r>
              <a:rPr lang="en-US" sz="1400" dirty="0">
                <a:latin typeface="Arial" pitchFamily="34" charset="0"/>
                <a:cs typeface="Arial" pitchFamily="34" charset="0"/>
              </a:rPr>
              <a:t> Ron Wyatt </a:t>
            </a:r>
            <a:r>
              <a:rPr lang="en-US" sz="1400" dirty="0" err="1">
                <a:latin typeface="Arial" pitchFamily="34" charset="0"/>
                <a:cs typeface="Arial" pitchFamily="34" charset="0"/>
              </a:rPr>
              <a:t>dari</a:t>
            </a:r>
            <a:r>
              <a:rPr lang="en-US" sz="1400" dirty="0">
                <a:latin typeface="Arial" pitchFamily="34" charset="0"/>
                <a:cs typeface="Arial" pitchFamily="34" charset="0"/>
              </a:rPr>
              <a:t> </a:t>
            </a:r>
            <a:r>
              <a:rPr lang="en-US" sz="1400" dirty="0" err="1">
                <a:latin typeface="Arial" pitchFamily="34" charset="0"/>
                <a:cs typeface="Arial" pitchFamily="34" charset="0"/>
              </a:rPr>
              <a:t>celah</a:t>
            </a:r>
            <a:r>
              <a:rPr lang="en-US" sz="1400" dirty="0">
                <a:latin typeface="Arial" pitchFamily="34" charset="0"/>
                <a:cs typeface="Arial" pitchFamily="34" charset="0"/>
              </a:rPr>
              <a:t> </a:t>
            </a:r>
            <a:r>
              <a:rPr lang="en-US" sz="1400" dirty="0" err="1">
                <a:latin typeface="Arial" pitchFamily="34" charset="0"/>
                <a:cs typeface="Arial" pitchFamily="34" charset="0"/>
              </a:rPr>
              <a:t>di</a:t>
            </a:r>
            <a:r>
              <a:rPr lang="en-US" sz="1400" dirty="0">
                <a:latin typeface="Arial" pitchFamily="34" charset="0"/>
                <a:cs typeface="Arial" pitchFamily="34" charset="0"/>
              </a:rPr>
              <a:t> </a:t>
            </a:r>
            <a:r>
              <a:rPr lang="en-US" sz="1400" dirty="0" err="1">
                <a:latin typeface="Arial" pitchFamily="34" charset="0"/>
                <a:cs typeface="Arial" pitchFamily="34" charset="0"/>
              </a:rPr>
              <a:t>langit-langit</a:t>
            </a:r>
            <a:r>
              <a:rPr lang="en-US" sz="1400" dirty="0">
                <a:latin typeface="Arial" pitchFamily="34" charset="0"/>
                <a:cs typeface="Arial" pitchFamily="34" charset="0"/>
              </a:rPr>
              <a:t> </a:t>
            </a:r>
            <a:r>
              <a:rPr lang="en-US" sz="1400" dirty="0" err="1">
                <a:latin typeface="Arial" pitchFamily="34" charset="0"/>
                <a:cs typeface="Arial" pitchFamily="34" charset="0"/>
              </a:rPr>
              <a:t>batu</a:t>
            </a:r>
            <a:r>
              <a:rPr lang="en-US" sz="1400" dirty="0">
                <a:latin typeface="Arial" pitchFamily="34" charset="0"/>
                <a:cs typeface="Arial" pitchFamily="34" charset="0"/>
              </a:rPr>
              <a:t> </a:t>
            </a:r>
            <a:r>
              <a:rPr lang="en-US" sz="1400" dirty="0" err="1">
                <a:latin typeface="Arial" pitchFamily="34" charset="0"/>
                <a:cs typeface="Arial" pitchFamily="34" charset="0"/>
              </a:rPr>
              <a:t>di</a:t>
            </a:r>
            <a:r>
              <a:rPr lang="en-US" sz="1400" dirty="0">
                <a:latin typeface="Arial" pitchFamily="34" charset="0"/>
                <a:cs typeface="Arial" pitchFamily="34" charset="0"/>
              </a:rPr>
              <a:t> </a:t>
            </a:r>
            <a:r>
              <a:rPr lang="en-US" sz="1400" dirty="0" err="1">
                <a:latin typeface="Arial" pitchFamily="34" charset="0"/>
                <a:cs typeface="Arial" pitchFamily="34" charset="0"/>
              </a:rPr>
              <a:t>atas</a:t>
            </a:r>
            <a:r>
              <a:rPr lang="en-US" sz="1400" dirty="0">
                <a:latin typeface="Arial" pitchFamily="34" charset="0"/>
                <a:cs typeface="Arial" pitchFamily="34" charset="0"/>
              </a:rPr>
              <a:t> </a:t>
            </a:r>
            <a:r>
              <a:rPr lang="en-US" sz="1400" dirty="0" err="1">
                <a:latin typeface="Arial" pitchFamily="34" charset="0"/>
                <a:cs typeface="Arial" pitchFamily="34" charset="0"/>
              </a:rPr>
              <a:t>Tutup</a:t>
            </a:r>
            <a:r>
              <a:rPr lang="en-US" sz="1400" dirty="0">
                <a:latin typeface="Arial" pitchFamily="34" charset="0"/>
                <a:cs typeface="Arial" pitchFamily="34" charset="0"/>
              </a:rPr>
              <a:t> </a:t>
            </a:r>
            <a:r>
              <a:rPr lang="en-US" sz="1400" dirty="0" err="1">
                <a:latin typeface="Arial" pitchFamily="34" charset="0"/>
                <a:cs typeface="Arial" pitchFamily="34" charset="0"/>
              </a:rPr>
              <a:t>Pendamaian</a:t>
            </a:r>
            <a:r>
              <a:rPr lang="en-US" sz="1400" dirty="0">
                <a:latin typeface="Arial" pitchFamily="34" charset="0"/>
                <a:cs typeface="Arial" pitchFamily="34" charset="0"/>
              </a:rPr>
              <a:t> </a:t>
            </a:r>
            <a:r>
              <a:rPr lang="en-US" sz="1400" dirty="0" err="1">
                <a:latin typeface="Arial" pitchFamily="34" charset="0"/>
                <a:cs typeface="Arial" pitchFamily="34" charset="0"/>
              </a:rPr>
              <a:t>diuji</a:t>
            </a:r>
            <a:r>
              <a:rPr lang="en-US" sz="1400" dirty="0">
                <a:latin typeface="Arial" pitchFamily="34" charset="0"/>
                <a:cs typeface="Arial" pitchFamily="34" charset="0"/>
              </a:rPr>
              <a:t>, </a:t>
            </a:r>
            <a:r>
              <a:rPr lang="en-US" sz="1400" dirty="0" err="1">
                <a:latin typeface="Arial" pitchFamily="34" charset="0"/>
                <a:cs typeface="Arial" pitchFamily="34" charset="0"/>
              </a:rPr>
              <a:t>itu</a:t>
            </a:r>
            <a:r>
              <a:rPr lang="en-US" sz="1400" dirty="0">
                <a:latin typeface="Arial" pitchFamily="34" charset="0"/>
                <a:cs typeface="Arial" pitchFamily="34" charset="0"/>
              </a:rPr>
              <a:t> </a:t>
            </a:r>
            <a:r>
              <a:rPr lang="en-US" sz="1400" dirty="0" err="1">
                <a:latin typeface="Arial" pitchFamily="34" charset="0"/>
                <a:cs typeface="Arial" pitchFamily="34" charset="0"/>
              </a:rPr>
              <a:t>berisi</a:t>
            </a:r>
            <a:r>
              <a:rPr lang="en-US" sz="1400" dirty="0">
                <a:latin typeface="Arial" pitchFamily="34" charset="0"/>
                <a:cs typeface="Arial" pitchFamily="34" charset="0"/>
              </a:rPr>
              <a:t> 24 </a:t>
            </a:r>
            <a:r>
              <a:rPr lang="en-US" sz="1400" dirty="0" err="1">
                <a:latin typeface="Arial" pitchFamily="34" charset="0"/>
                <a:cs typeface="Arial" pitchFamily="34" charset="0"/>
              </a:rPr>
              <a:t>kromosom</a:t>
            </a:r>
            <a:r>
              <a:rPr lang="en-US" sz="1400" dirty="0">
                <a:latin typeface="Arial" pitchFamily="34" charset="0"/>
                <a:cs typeface="Arial" pitchFamily="34" charset="0"/>
              </a:rPr>
              <a:t> …. 23 </a:t>
            </a:r>
            <a:r>
              <a:rPr lang="en-US" sz="1400" dirty="0" err="1">
                <a:latin typeface="Arial" pitchFamily="34" charset="0"/>
                <a:cs typeface="Arial" pitchFamily="34" charset="0"/>
              </a:rPr>
              <a:t>dari</a:t>
            </a:r>
            <a:r>
              <a:rPr lang="en-US" sz="1400" dirty="0">
                <a:latin typeface="Arial" pitchFamily="34" charset="0"/>
                <a:cs typeface="Arial" pitchFamily="34" charset="0"/>
              </a:rPr>
              <a:t> </a:t>
            </a:r>
            <a:r>
              <a:rPr lang="en-US" sz="1400" dirty="0" err="1">
                <a:latin typeface="Arial" pitchFamily="34" charset="0"/>
                <a:cs typeface="Arial" pitchFamily="34" charset="0"/>
              </a:rPr>
              <a:t>ibu</a:t>
            </a:r>
            <a:r>
              <a:rPr lang="en-US" sz="1400" dirty="0">
                <a:latin typeface="Arial" pitchFamily="34" charset="0"/>
                <a:cs typeface="Arial" pitchFamily="34" charset="0"/>
              </a:rPr>
              <a:t> </a:t>
            </a:r>
            <a:r>
              <a:rPr lang="en-US" sz="1400" dirty="0" err="1">
                <a:latin typeface="Arial" pitchFamily="34" charset="0"/>
                <a:cs typeface="Arial" pitchFamily="34" charset="0"/>
              </a:rPr>
              <a:t>dan</a:t>
            </a:r>
            <a:r>
              <a:rPr lang="en-US" sz="1400" dirty="0">
                <a:latin typeface="Arial" pitchFamily="34" charset="0"/>
                <a:cs typeface="Arial" pitchFamily="34" charset="0"/>
              </a:rPr>
              <a:t> </a:t>
            </a:r>
            <a:r>
              <a:rPr lang="en-US" sz="1400" dirty="0" err="1">
                <a:latin typeface="Arial" pitchFamily="34" charset="0"/>
                <a:cs typeface="Arial" pitchFamily="34" charset="0"/>
              </a:rPr>
              <a:t>satu</a:t>
            </a:r>
            <a:r>
              <a:rPr lang="en-US" sz="1400" dirty="0">
                <a:latin typeface="Arial" pitchFamily="34" charset="0"/>
                <a:cs typeface="Arial" pitchFamily="34" charset="0"/>
              </a:rPr>
              <a:t> </a:t>
            </a:r>
            <a:r>
              <a:rPr lang="en-US" sz="1400" dirty="0" err="1">
                <a:latin typeface="Arial" pitchFamily="34" charset="0"/>
                <a:cs typeface="Arial" pitchFamily="34" charset="0"/>
              </a:rPr>
              <a:t>kromosom</a:t>
            </a:r>
            <a:r>
              <a:rPr lang="en-US" sz="1400" dirty="0">
                <a:latin typeface="Arial" pitchFamily="34" charset="0"/>
                <a:cs typeface="Arial" pitchFamily="34" charset="0"/>
              </a:rPr>
              <a:t> “Y” </a:t>
            </a:r>
            <a:r>
              <a:rPr lang="en-US" sz="1400" dirty="0" err="1">
                <a:latin typeface="Arial" pitchFamily="34" charset="0"/>
                <a:cs typeface="Arial" pitchFamily="34" charset="0"/>
              </a:rPr>
              <a:t>dari</a:t>
            </a:r>
            <a:r>
              <a:rPr lang="en-US" sz="1400" dirty="0">
                <a:latin typeface="Arial" pitchFamily="34" charset="0"/>
                <a:cs typeface="Arial" pitchFamily="34" charset="0"/>
              </a:rPr>
              <a:t> </a:t>
            </a:r>
            <a:r>
              <a:rPr lang="en-US" sz="1400" dirty="0" err="1">
                <a:latin typeface="Arial" pitchFamily="34" charset="0"/>
                <a:cs typeface="Arial" pitchFamily="34" charset="0"/>
              </a:rPr>
              <a:t>Bapa</a:t>
            </a:r>
            <a:r>
              <a:rPr lang="en-US" sz="1400" dirty="0">
                <a:latin typeface="Arial" pitchFamily="34" charset="0"/>
                <a:cs typeface="Arial" pitchFamily="34" charset="0"/>
              </a:rPr>
              <a:t> (</a:t>
            </a:r>
            <a:r>
              <a:rPr lang="en-US" sz="1400" dirty="0" err="1">
                <a:latin typeface="Arial" pitchFamily="34" charset="0"/>
                <a:cs typeface="Arial" pitchFamily="34" charset="0"/>
              </a:rPr>
              <a:t>dalam</a:t>
            </a:r>
            <a:r>
              <a:rPr lang="en-US" sz="1400" dirty="0">
                <a:latin typeface="Arial" pitchFamily="34" charset="0"/>
                <a:cs typeface="Arial" pitchFamily="34" charset="0"/>
              </a:rPr>
              <a:t> </a:t>
            </a:r>
            <a:r>
              <a:rPr lang="en-US" sz="1400" dirty="0" err="1">
                <a:latin typeface="Arial" pitchFamily="34" charset="0"/>
                <a:cs typeface="Arial" pitchFamily="34" charset="0"/>
              </a:rPr>
              <a:t>kuasa</a:t>
            </a:r>
            <a:r>
              <a:rPr lang="en-US" sz="1400" dirty="0">
                <a:latin typeface="Arial" pitchFamily="34" charset="0"/>
                <a:cs typeface="Arial" pitchFamily="34" charset="0"/>
              </a:rPr>
              <a:t> </a:t>
            </a:r>
            <a:r>
              <a:rPr lang="en-US" sz="1400" dirty="0" err="1">
                <a:latin typeface="Arial" pitchFamily="34" charset="0"/>
                <a:cs typeface="Arial" pitchFamily="34" charset="0"/>
              </a:rPr>
              <a:t>Roh</a:t>
            </a:r>
            <a:r>
              <a:rPr lang="en-US" sz="1400" dirty="0">
                <a:latin typeface="Arial" pitchFamily="34" charset="0"/>
                <a:cs typeface="Arial" pitchFamily="34" charset="0"/>
              </a:rPr>
              <a:t> Kudus), total 24 </a:t>
            </a:r>
            <a:r>
              <a:rPr lang="en-US" sz="1400" dirty="0" err="1">
                <a:latin typeface="Arial" pitchFamily="34" charset="0"/>
                <a:cs typeface="Arial" pitchFamily="34" charset="0"/>
              </a:rPr>
              <a:t>kromosom</a:t>
            </a:r>
            <a:r>
              <a:rPr lang="en-US" sz="1400" dirty="0">
                <a:latin typeface="Arial" pitchFamily="34" charset="0"/>
                <a:cs typeface="Arial" pitchFamily="34" charset="0"/>
              </a:rPr>
              <a:t>.</a:t>
            </a:r>
            <a:br>
              <a:rPr lang="en-US" sz="1400" dirty="0">
                <a:latin typeface="Arial" pitchFamily="34" charset="0"/>
                <a:cs typeface="Arial" pitchFamily="34" charset="0"/>
              </a:rPr>
            </a:br>
            <a:r>
              <a:rPr lang="en-US" sz="1400" dirty="0" err="1">
                <a:latin typeface="Arial" pitchFamily="34" charset="0"/>
                <a:cs typeface="Arial" pitchFamily="34" charset="0"/>
              </a:rPr>
              <a:t>Seperti</a:t>
            </a:r>
            <a:r>
              <a:rPr lang="en-US" sz="1400" dirty="0">
                <a:latin typeface="Arial" pitchFamily="34" charset="0"/>
                <a:cs typeface="Arial" pitchFamily="34" charset="0"/>
              </a:rPr>
              <a:t> Dr Dunkley Eugene </a:t>
            </a:r>
            <a:r>
              <a:rPr lang="en-US" sz="1400" dirty="0" err="1">
                <a:latin typeface="Arial" pitchFamily="34" charset="0"/>
                <a:cs typeface="Arial" pitchFamily="34" charset="0"/>
              </a:rPr>
              <a:t>menyatakan</a:t>
            </a:r>
            <a:r>
              <a:rPr lang="en-US" sz="1400" dirty="0">
                <a:latin typeface="Arial" pitchFamily="34" charset="0"/>
                <a:cs typeface="Arial" pitchFamily="34" charset="0"/>
              </a:rPr>
              <a:t> </a:t>
            </a:r>
            <a:r>
              <a:rPr lang="en-US" sz="1400" dirty="0" err="1">
                <a:latin typeface="Arial" pitchFamily="34" charset="0"/>
                <a:cs typeface="Arial" pitchFamily="34" charset="0"/>
              </a:rPr>
              <a:t>dalam</a:t>
            </a:r>
            <a:r>
              <a:rPr lang="en-US" sz="1400" dirty="0">
                <a:latin typeface="Arial" pitchFamily="34" charset="0"/>
                <a:cs typeface="Arial" pitchFamily="34" charset="0"/>
              </a:rPr>
              <a:t> </a:t>
            </a:r>
            <a:r>
              <a:rPr lang="en-US" sz="1400" dirty="0" err="1">
                <a:latin typeface="Arial" pitchFamily="34" charset="0"/>
                <a:cs typeface="Arial" pitchFamily="34" charset="0"/>
              </a:rPr>
              <a:t>artikelnya</a:t>
            </a:r>
            <a:r>
              <a:rPr lang="en-US" sz="1400" dirty="0">
                <a:latin typeface="Arial" pitchFamily="34" charset="0"/>
                <a:cs typeface="Arial" pitchFamily="34" charset="0"/>
              </a:rPr>
              <a:t> </a:t>
            </a:r>
            <a:r>
              <a:rPr lang="en-US" sz="1400" dirty="0" err="1">
                <a:latin typeface="Arial" pitchFamily="34" charset="0"/>
                <a:cs typeface="Arial" pitchFamily="34" charset="0"/>
              </a:rPr>
              <a:t>tentang</a:t>
            </a:r>
            <a:r>
              <a:rPr lang="en-US" sz="1400" dirty="0">
                <a:latin typeface="Arial" pitchFamily="34" charset="0"/>
                <a:cs typeface="Arial" pitchFamily="34" charset="0"/>
              </a:rPr>
              <a:t> </a:t>
            </a:r>
            <a:r>
              <a:rPr lang="en-US" sz="1400" dirty="0" err="1">
                <a:latin typeface="Arial" pitchFamily="34" charset="0"/>
                <a:cs typeface="Arial" pitchFamily="34" charset="0"/>
              </a:rPr>
              <a:t>genetika</a:t>
            </a:r>
            <a:r>
              <a:rPr lang="en-US" sz="1400" dirty="0">
                <a:latin typeface="Arial" pitchFamily="34" charset="0"/>
                <a:cs typeface="Arial" pitchFamily="34" charset="0"/>
              </a:rPr>
              <a:t> </a:t>
            </a:r>
            <a:r>
              <a:rPr lang="en-US" sz="1400" dirty="0" err="1">
                <a:latin typeface="Arial" pitchFamily="34" charset="0"/>
                <a:cs typeface="Arial" pitchFamily="34" charset="0"/>
              </a:rPr>
              <a:t>darah</a:t>
            </a:r>
            <a:r>
              <a:rPr lang="en-US" sz="1400" dirty="0">
                <a:latin typeface="Arial" pitchFamily="34" charset="0"/>
                <a:cs typeface="Arial" pitchFamily="34" charset="0"/>
              </a:rPr>
              <a:t> </a:t>
            </a:r>
            <a:r>
              <a:rPr lang="en-US" sz="1400" dirty="0" err="1">
                <a:latin typeface="Arial" pitchFamily="34" charset="0"/>
                <a:cs typeface="Arial" pitchFamily="34" charset="0"/>
              </a:rPr>
              <a:t>Kristus</a:t>
            </a:r>
            <a:r>
              <a:rPr lang="en-US" sz="1400" dirty="0">
                <a:latin typeface="Arial" pitchFamily="34" charset="0"/>
                <a:cs typeface="Arial" pitchFamily="34" charset="0"/>
              </a:rPr>
              <a:t>, 24 </a:t>
            </a:r>
            <a:r>
              <a:rPr lang="en-US" sz="1400" dirty="0" err="1">
                <a:latin typeface="Arial" pitchFamily="34" charset="0"/>
                <a:cs typeface="Arial" pitchFamily="34" charset="0"/>
              </a:rPr>
              <a:t>kromosom</a:t>
            </a:r>
            <a:r>
              <a:rPr lang="en-US" sz="1400" dirty="0">
                <a:latin typeface="Arial" pitchFamily="34" charset="0"/>
                <a:cs typeface="Arial" pitchFamily="34" charset="0"/>
              </a:rPr>
              <a:t> </a:t>
            </a:r>
            <a:r>
              <a:rPr lang="en-US" sz="1400" dirty="0" err="1">
                <a:latin typeface="Arial" pitchFamily="34" charset="0"/>
                <a:cs typeface="Arial" pitchFamily="34" charset="0"/>
              </a:rPr>
              <a:t>adalah</a:t>
            </a:r>
            <a:r>
              <a:rPr lang="en-US" sz="1400" dirty="0">
                <a:latin typeface="Arial" pitchFamily="34" charset="0"/>
                <a:cs typeface="Arial" pitchFamily="34" charset="0"/>
              </a:rPr>
              <a:t> </a:t>
            </a:r>
            <a:r>
              <a:rPr lang="en-US" sz="1400" dirty="0" err="1">
                <a:latin typeface="Arial" pitchFamily="34" charset="0"/>
                <a:cs typeface="Arial" pitchFamily="34" charset="0"/>
              </a:rPr>
              <a:t>apa</a:t>
            </a:r>
            <a:r>
              <a:rPr lang="en-US" sz="1400" dirty="0">
                <a:latin typeface="Arial" pitchFamily="34" charset="0"/>
                <a:cs typeface="Arial" pitchFamily="34" charset="0"/>
              </a:rPr>
              <a:t> yang </a:t>
            </a:r>
            <a:r>
              <a:rPr lang="en-US" sz="1400" dirty="0" err="1">
                <a:latin typeface="Arial" pitchFamily="34" charset="0"/>
                <a:cs typeface="Arial" pitchFamily="34" charset="0"/>
              </a:rPr>
              <a:t>diharapkan</a:t>
            </a:r>
            <a:r>
              <a:rPr lang="en-US" sz="1400" dirty="0">
                <a:latin typeface="Arial" pitchFamily="34" charset="0"/>
                <a:cs typeface="Arial" pitchFamily="34" charset="0"/>
              </a:rPr>
              <a:t> </a:t>
            </a:r>
            <a:r>
              <a:rPr lang="en-US" sz="1400" dirty="0" err="1">
                <a:latin typeface="Arial" pitchFamily="34" charset="0"/>
                <a:cs typeface="Arial" pitchFamily="34" charset="0"/>
              </a:rPr>
              <a:t>jika</a:t>
            </a:r>
            <a:r>
              <a:rPr lang="en-US" sz="1400" dirty="0">
                <a:latin typeface="Arial" pitchFamily="34" charset="0"/>
                <a:cs typeface="Arial" pitchFamily="34" charset="0"/>
              </a:rPr>
              <a:t> </a:t>
            </a:r>
            <a:r>
              <a:rPr lang="en-US" sz="1400" dirty="0" err="1">
                <a:latin typeface="Arial" pitchFamily="34" charset="0"/>
                <a:cs typeface="Arial" pitchFamily="34" charset="0"/>
              </a:rPr>
              <a:t>seseorang</a:t>
            </a:r>
            <a:r>
              <a:rPr lang="en-US" sz="1400" dirty="0">
                <a:latin typeface="Arial" pitchFamily="34" charset="0"/>
                <a:cs typeface="Arial" pitchFamily="34" charset="0"/>
              </a:rPr>
              <a:t> </a:t>
            </a:r>
            <a:r>
              <a:rPr lang="en-US" sz="1400" dirty="0" err="1">
                <a:latin typeface="Arial" pitchFamily="34" charset="0"/>
                <a:cs typeface="Arial" pitchFamily="34" charset="0"/>
              </a:rPr>
              <a:t>dilahirkan</a:t>
            </a:r>
            <a:r>
              <a:rPr lang="en-US" sz="1400" dirty="0">
                <a:latin typeface="Arial" pitchFamily="34" charset="0"/>
                <a:cs typeface="Arial" pitchFamily="34" charset="0"/>
              </a:rPr>
              <a:t> </a:t>
            </a:r>
            <a:r>
              <a:rPr lang="en-US" sz="1400" dirty="0" err="1">
                <a:latin typeface="Arial" pitchFamily="34" charset="0"/>
                <a:cs typeface="Arial" pitchFamily="34" charset="0"/>
              </a:rPr>
              <a:t>dari</a:t>
            </a:r>
            <a:r>
              <a:rPr lang="en-US" sz="1400" dirty="0">
                <a:latin typeface="Arial" pitchFamily="34" charset="0"/>
                <a:cs typeface="Arial" pitchFamily="34" charset="0"/>
              </a:rPr>
              <a:t> </a:t>
            </a:r>
            <a:r>
              <a:rPr lang="en-US" sz="1400" dirty="0" err="1">
                <a:latin typeface="Arial" pitchFamily="34" charset="0"/>
                <a:cs typeface="Arial" pitchFamily="34" charset="0"/>
              </a:rPr>
              <a:t>seorang</a:t>
            </a:r>
            <a:r>
              <a:rPr lang="en-US" sz="1400" dirty="0">
                <a:latin typeface="Arial" pitchFamily="34" charset="0"/>
                <a:cs typeface="Arial" pitchFamily="34" charset="0"/>
              </a:rPr>
              <a:t> </a:t>
            </a:r>
            <a:r>
              <a:rPr lang="en-US" sz="1400" dirty="0" err="1">
                <a:latin typeface="Arial" pitchFamily="34" charset="0"/>
                <a:cs typeface="Arial" pitchFamily="34" charset="0"/>
              </a:rPr>
              <a:t>perawan</a:t>
            </a:r>
            <a:r>
              <a:rPr lang="en-US" sz="1400" dirty="0">
                <a:latin typeface="Arial" pitchFamily="34" charset="0"/>
                <a:cs typeface="Arial" pitchFamily="34" charset="0"/>
              </a:rPr>
              <a:t>. </a:t>
            </a:r>
            <a:r>
              <a:rPr lang="en-US" sz="1400" dirty="0" err="1">
                <a:latin typeface="Arial" pitchFamily="34" charset="0"/>
                <a:cs typeface="Arial" pitchFamily="34" charset="0"/>
              </a:rPr>
              <a:t>Ada</a:t>
            </a:r>
            <a:r>
              <a:rPr lang="en-US" sz="1400" dirty="0">
                <a:latin typeface="Arial" pitchFamily="34" charset="0"/>
                <a:cs typeface="Arial" pitchFamily="34" charset="0"/>
              </a:rPr>
              <a:t> 23 </a:t>
            </a:r>
            <a:r>
              <a:rPr lang="en-US" sz="1400" dirty="0" err="1">
                <a:latin typeface="Arial" pitchFamily="34" charset="0"/>
                <a:cs typeface="Arial" pitchFamily="34" charset="0"/>
              </a:rPr>
              <a:t>kromosom</a:t>
            </a:r>
            <a:r>
              <a:rPr lang="en-US" sz="1400" dirty="0">
                <a:latin typeface="Arial" pitchFamily="34" charset="0"/>
                <a:cs typeface="Arial" pitchFamily="34" charset="0"/>
              </a:rPr>
              <a:t> </a:t>
            </a:r>
            <a:r>
              <a:rPr lang="en-US" sz="1400" dirty="0" err="1">
                <a:latin typeface="Arial" pitchFamily="34" charset="0"/>
                <a:cs typeface="Arial" pitchFamily="34" charset="0"/>
              </a:rPr>
              <a:t>dari</a:t>
            </a:r>
            <a:r>
              <a:rPr lang="en-US" sz="1400" dirty="0">
                <a:latin typeface="Arial" pitchFamily="34" charset="0"/>
                <a:cs typeface="Arial" pitchFamily="34" charset="0"/>
              </a:rPr>
              <a:t> </a:t>
            </a:r>
            <a:r>
              <a:rPr lang="en-US" sz="1400" dirty="0" err="1">
                <a:latin typeface="Arial" pitchFamily="34" charset="0"/>
                <a:cs typeface="Arial" pitchFamily="34" charset="0"/>
              </a:rPr>
              <a:t>ibu</a:t>
            </a:r>
            <a:r>
              <a:rPr lang="en-US" sz="1400" dirty="0">
                <a:latin typeface="Arial" pitchFamily="34" charset="0"/>
                <a:cs typeface="Arial" pitchFamily="34" charset="0"/>
              </a:rPr>
              <a:t> </a:t>
            </a:r>
            <a:r>
              <a:rPr lang="en-US" sz="1400" dirty="0" err="1">
                <a:latin typeface="Arial" pitchFamily="34" charset="0"/>
                <a:cs typeface="Arial" pitchFamily="34" charset="0"/>
              </a:rPr>
              <a:t>dan</a:t>
            </a:r>
            <a:r>
              <a:rPr lang="en-US" sz="1400" dirty="0">
                <a:latin typeface="Arial" pitchFamily="34" charset="0"/>
                <a:cs typeface="Arial" pitchFamily="34" charset="0"/>
              </a:rPr>
              <a:t> </a:t>
            </a:r>
            <a:r>
              <a:rPr lang="en-US" sz="1400" dirty="0" err="1">
                <a:latin typeface="Arial" pitchFamily="34" charset="0"/>
                <a:cs typeface="Arial" pitchFamily="34" charset="0"/>
              </a:rPr>
              <a:t>satu</a:t>
            </a:r>
            <a:r>
              <a:rPr lang="en-US" sz="1400" dirty="0">
                <a:latin typeface="Arial" pitchFamily="34" charset="0"/>
                <a:cs typeface="Arial" pitchFamily="34" charset="0"/>
              </a:rPr>
              <a:t> </a:t>
            </a:r>
            <a:r>
              <a:rPr lang="en-US" sz="1400" dirty="0" err="1">
                <a:latin typeface="Arial" pitchFamily="34" charset="0"/>
                <a:cs typeface="Arial" pitchFamily="34" charset="0"/>
              </a:rPr>
              <a:t>kromosom</a:t>
            </a:r>
            <a:r>
              <a:rPr lang="en-US" sz="1400" dirty="0">
                <a:latin typeface="Arial" pitchFamily="34" charset="0"/>
                <a:cs typeface="Arial" pitchFamily="34" charset="0"/>
              </a:rPr>
              <a:t> “Y” </a:t>
            </a:r>
            <a:r>
              <a:rPr lang="en-US" sz="1400" dirty="0" err="1">
                <a:latin typeface="Arial" pitchFamily="34" charset="0"/>
                <a:cs typeface="Arial" pitchFamily="34" charset="0"/>
              </a:rPr>
              <a:t>dari</a:t>
            </a:r>
            <a:r>
              <a:rPr lang="en-US" sz="1400" dirty="0">
                <a:latin typeface="Arial" pitchFamily="34" charset="0"/>
                <a:cs typeface="Arial" pitchFamily="34" charset="0"/>
              </a:rPr>
              <a:t> ayah. </a:t>
            </a:r>
            <a:r>
              <a:rPr lang="en-US" sz="1400" dirty="0" err="1">
                <a:latin typeface="Arial" pitchFamily="34" charset="0"/>
                <a:cs typeface="Arial" pitchFamily="34" charset="0"/>
              </a:rPr>
              <a:t>Tapi</a:t>
            </a:r>
            <a:r>
              <a:rPr lang="en-US" sz="1400" dirty="0">
                <a:latin typeface="Arial" pitchFamily="34" charset="0"/>
                <a:cs typeface="Arial" pitchFamily="34" charset="0"/>
              </a:rPr>
              <a:t> ayah yang </a:t>
            </a:r>
            <a:r>
              <a:rPr lang="en-US" sz="1400" dirty="0" err="1">
                <a:latin typeface="Arial" pitchFamily="34" charset="0"/>
                <a:cs typeface="Arial" pitchFamily="34" charset="0"/>
              </a:rPr>
              <a:t>bukan</a:t>
            </a:r>
            <a:r>
              <a:rPr lang="en-US" sz="1400" dirty="0">
                <a:latin typeface="Arial" pitchFamily="34" charset="0"/>
                <a:cs typeface="Arial" pitchFamily="34" charset="0"/>
              </a:rPr>
              <a:t> </a:t>
            </a:r>
            <a:r>
              <a:rPr lang="en-US" sz="1400" dirty="0" err="1">
                <a:latin typeface="Arial" pitchFamily="34" charset="0"/>
                <a:cs typeface="Arial" pitchFamily="34" charset="0"/>
              </a:rPr>
              <a:t>seorang</a:t>
            </a:r>
            <a:r>
              <a:rPr lang="en-US" sz="1400" dirty="0">
                <a:latin typeface="Arial" pitchFamily="34" charset="0"/>
                <a:cs typeface="Arial" pitchFamily="34" charset="0"/>
              </a:rPr>
              <a:t> ayah </a:t>
            </a:r>
            <a:r>
              <a:rPr lang="en-US" sz="1400" dirty="0" err="1">
                <a:latin typeface="Arial" pitchFamily="34" charset="0"/>
                <a:cs typeface="Arial" pitchFamily="34" charset="0"/>
              </a:rPr>
              <a:t>manusia</a:t>
            </a:r>
            <a:r>
              <a:rPr lang="en-US" sz="1400" dirty="0">
                <a:latin typeface="Arial" pitchFamily="34" charset="0"/>
                <a:cs typeface="Arial" pitchFamily="34" charset="0"/>
              </a:rPr>
              <a:t> </a:t>
            </a:r>
            <a:r>
              <a:rPr lang="en-US" sz="1400" dirty="0" err="1">
                <a:latin typeface="Arial" pitchFamily="34" charset="0"/>
                <a:cs typeface="Arial" pitchFamily="34" charset="0"/>
              </a:rPr>
              <a:t>karena</a:t>
            </a:r>
            <a:r>
              <a:rPr lang="en-US" sz="1400" dirty="0">
                <a:latin typeface="Arial" pitchFamily="34" charset="0"/>
                <a:cs typeface="Arial" pitchFamily="34" charset="0"/>
              </a:rPr>
              <a:t> 22 </a:t>
            </a:r>
            <a:r>
              <a:rPr lang="en-US" sz="1400" dirty="0" err="1">
                <a:latin typeface="Arial" pitchFamily="34" charset="0"/>
                <a:cs typeface="Arial" pitchFamily="34" charset="0"/>
              </a:rPr>
              <a:t>kromosom</a:t>
            </a:r>
            <a:r>
              <a:rPr lang="en-US" sz="1400" dirty="0">
                <a:latin typeface="Arial" pitchFamily="34" charset="0"/>
                <a:cs typeface="Arial" pitchFamily="34" charset="0"/>
              </a:rPr>
              <a:t> </a:t>
            </a:r>
            <a:r>
              <a:rPr lang="en-US" sz="1400" dirty="0" err="1">
                <a:latin typeface="Arial" pitchFamily="34" charset="0"/>
                <a:cs typeface="Arial" pitchFamily="34" charset="0"/>
              </a:rPr>
              <a:t>lainnya</a:t>
            </a:r>
            <a:r>
              <a:rPr lang="en-US" sz="1400" dirty="0">
                <a:latin typeface="Arial" pitchFamily="34" charset="0"/>
                <a:cs typeface="Arial" pitchFamily="34" charset="0"/>
              </a:rPr>
              <a:t> </a:t>
            </a:r>
            <a:r>
              <a:rPr lang="en-US" sz="1400" dirty="0" err="1">
                <a:latin typeface="Arial" pitchFamily="34" charset="0"/>
                <a:cs typeface="Arial" pitchFamily="34" charset="0"/>
              </a:rPr>
              <a:t>dari</a:t>
            </a:r>
            <a:r>
              <a:rPr lang="en-US" sz="1400" dirty="0">
                <a:latin typeface="Arial" pitchFamily="34" charset="0"/>
                <a:cs typeface="Arial" pitchFamily="34" charset="0"/>
              </a:rPr>
              <a:t> </a:t>
            </a:r>
            <a:r>
              <a:rPr lang="en-US" sz="1400" dirty="0" err="1">
                <a:latin typeface="Arial" pitchFamily="34" charset="0"/>
                <a:cs typeface="Arial" pitchFamily="34" charset="0"/>
              </a:rPr>
              <a:t>pihak</a:t>
            </a:r>
            <a:r>
              <a:rPr lang="en-US" sz="1400" dirty="0">
                <a:latin typeface="Arial" pitchFamily="34" charset="0"/>
                <a:cs typeface="Arial" pitchFamily="34" charset="0"/>
              </a:rPr>
              <a:t> ayah yang </a:t>
            </a:r>
            <a:r>
              <a:rPr lang="en-US" sz="1400" dirty="0" err="1">
                <a:latin typeface="Arial" pitchFamily="34" charset="0"/>
                <a:cs typeface="Arial" pitchFamily="34" charset="0"/>
              </a:rPr>
              <a:t>hilang</a:t>
            </a:r>
            <a:r>
              <a:rPr lang="en-US" sz="1400" dirty="0" smtClean="0">
                <a:latin typeface="Arial" pitchFamily="34" charset="0"/>
                <a:cs typeface="Arial" pitchFamily="34" charset="0"/>
              </a:rPr>
              <a:t>.</a:t>
            </a:r>
            <a:br>
              <a:rPr lang="en-US" sz="1400" dirty="0" smtClean="0">
                <a:latin typeface="Arial" pitchFamily="34" charset="0"/>
                <a:cs typeface="Arial" pitchFamily="34" charset="0"/>
              </a:rPr>
            </a:br>
            <a:r>
              <a:rPr lang="en-US" sz="1400" dirty="0" smtClean="0">
                <a:latin typeface="Arial" pitchFamily="34" charset="0"/>
                <a:cs typeface="Arial" pitchFamily="34" charset="0"/>
              </a:rPr>
              <a:t> </a:t>
            </a:r>
            <a:r>
              <a:rPr lang="en-US" sz="1400" b="1" dirty="0" err="1">
                <a:latin typeface="Arial" pitchFamily="34" charset="0"/>
                <a:cs typeface="Arial" pitchFamily="34" charset="0"/>
              </a:rPr>
              <a:t>Oleh</a:t>
            </a:r>
            <a:r>
              <a:rPr lang="en-US" sz="1400" b="1" dirty="0">
                <a:latin typeface="Arial" pitchFamily="34" charset="0"/>
                <a:cs typeface="Arial" pitchFamily="34" charset="0"/>
              </a:rPr>
              <a:t> </a:t>
            </a:r>
            <a:r>
              <a:rPr lang="en-US" sz="1400" b="1" dirty="0" err="1">
                <a:latin typeface="Arial" pitchFamily="34" charset="0"/>
                <a:cs typeface="Arial" pitchFamily="34" charset="0"/>
              </a:rPr>
              <a:t>karena</a:t>
            </a:r>
            <a:r>
              <a:rPr lang="en-US" sz="1400" b="1" dirty="0">
                <a:latin typeface="Arial" pitchFamily="34" charset="0"/>
                <a:cs typeface="Arial" pitchFamily="34" charset="0"/>
              </a:rPr>
              <a:t> </a:t>
            </a:r>
            <a:r>
              <a:rPr lang="en-US" sz="1400" b="1" dirty="0" err="1">
                <a:latin typeface="Arial" pitchFamily="34" charset="0"/>
                <a:cs typeface="Arial" pitchFamily="34" charset="0"/>
              </a:rPr>
              <a:t>itu</a:t>
            </a:r>
            <a:r>
              <a:rPr lang="en-US" sz="1400" b="1" dirty="0">
                <a:latin typeface="Arial" pitchFamily="34" charset="0"/>
                <a:cs typeface="Arial" pitchFamily="34" charset="0"/>
              </a:rPr>
              <a:t> </a:t>
            </a:r>
            <a:r>
              <a:rPr lang="en-US" sz="1400" b="1" dirty="0" err="1">
                <a:latin typeface="Arial" pitchFamily="34" charset="0"/>
                <a:cs typeface="Arial" pitchFamily="34" charset="0"/>
              </a:rPr>
              <a:t>keberadaan</a:t>
            </a:r>
            <a:r>
              <a:rPr lang="en-US" sz="1400" b="1" dirty="0">
                <a:latin typeface="Arial" pitchFamily="34" charset="0"/>
                <a:cs typeface="Arial" pitchFamily="34" charset="0"/>
              </a:rPr>
              <a:t> </a:t>
            </a:r>
            <a:r>
              <a:rPr lang="en-US" sz="1400" b="1" dirty="0" err="1">
                <a:latin typeface="Arial" pitchFamily="34" charset="0"/>
                <a:cs typeface="Arial" pitchFamily="34" charset="0"/>
              </a:rPr>
              <a:t>kromosom</a:t>
            </a:r>
            <a:r>
              <a:rPr lang="en-US" sz="1400" b="1" dirty="0">
                <a:latin typeface="Arial" pitchFamily="34" charset="0"/>
                <a:cs typeface="Arial" pitchFamily="34" charset="0"/>
              </a:rPr>
              <a:t> “Y” </a:t>
            </a:r>
            <a:r>
              <a:rPr lang="en-US" sz="1400" b="1" dirty="0" err="1">
                <a:latin typeface="Arial" pitchFamily="34" charset="0"/>
                <a:cs typeface="Arial" pitchFamily="34" charset="0"/>
              </a:rPr>
              <a:t>adalah</a:t>
            </a:r>
            <a:r>
              <a:rPr lang="en-US" sz="1400" b="1" dirty="0">
                <a:latin typeface="Arial" pitchFamily="34" charset="0"/>
                <a:cs typeface="Arial" pitchFamily="34" charset="0"/>
              </a:rPr>
              <a:t> </a:t>
            </a:r>
            <a:r>
              <a:rPr lang="en-US" sz="1400" b="1" dirty="0" err="1">
                <a:latin typeface="Arial" pitchFamily="34" charset="0"/>
                <a:cs typeface="Arial" pitchFamily="34" charset="0"/>
              </a:rPr>
              <a:t>setidaknya</a:t>
            </a:r>
            <a:r>
              <a:rPr lang="en-US" sz="1400" b="1" dirty="0">
                <a:latin typeface="Arial" pitchFamily="34" charset="0"/>
                <a:cs typeface="Arial" pitchFamily="34" charset="0"/>
              </a:rPr>
              <a:t> </a:t>
            </a:r>
            <a:r>
              <a:rPr lang="en-US" sz="1400" b="1" dirty="0" err="1">
                <a:latin typeface="Arial" pitchFamily="34" charset="0"/>
                <a:cs typeface="Arial" pitchFamily="34" charset="0"/>
              </a:rPr>
              <a:t>misteri</a:t>
            </a:r>
            <a:r>
              <a:rPr lang="en-US" sz="1400" b="1" dirty="0">
                <a:latin typeface="Arial" pitchFamily="34" charset="0"/>
                <a:cs typeface="Arial" pitchFamily="34" charset="0"/>
              </a:rPr>
              <a:t>,  </a:t>
            </a:r>
            <a:r>
              <a:rPr lang="en-US" sz="1400" b="1" dirty="0" err="1">
                <a:latin typeface="Arial" pitchFamily="34" charset="0"/>
                <a:cs typeface="Arial" pitchFamily="34" charset="0"/>
              </a:rPr>
              <a:t>jika</a:t>
            </a:r>
            <a:r>
              <a:rPr lang="en-US" sz="1400" b="1" dirty="0">
                <a:latin typeface="Arial" pitchFamily="34" charset="0"/>
                <a:cs typeface="Arial" pitchFamily="34" charset="0"/>
              </a:rPr>
              <a:t> </a:t>
            </a:r>
            <a:r>
              <a:rPr lang="en-US" sz="1400" b="1" dirty="0" err="1">
                <a:latin typeface="Arial" pitchFamily="34" charset="0"/>
                <a:cs typeface="Arial" pitchFamily="34" charset="0"/>
              </a:rPr>
              <a:t>tidak</a:t>
            </a:r>
            <a:r>
              <a:rPr lang="en-US" sz="1400" b="1" dirty="0">
                <a:latin typeface="Arial" pitchFamily="34" charset="0"/>
                <a:cs typeface="Arial" pitchFamily="34" charset="0"/>
              </a:rPr>
              <a:t>  </a:t>
            </a:r>
            <a:r>
              <a:rPr lang="en-US" sz="1400" b="1" dirty="0" err="1">
                <a:latin typeface="Arial" pitchFamily="34" charset="0"/>
                <a:cs typeface="Arial" pitchFamily="34" charset="0"/>
              </a:rPr>
              <a:t>itu</a:t>
            </a:r>
            <a:r>
              <a:rPr lang="en-US" sz="1400" b="1" dirty="0">
                <a:latin typeface="Arial" pitchFamily="34" charset="0"/>
                <a:cs typeface="Arial" pitchFamily="34" charset="0"/>
              </a:rPr>
              <a:t> </a:t>
            </a:r>
            <a:r>
              <a:rPr lang="en-US" sz="1400" b="1" dirty="0" err="1">
                <a:latin typeface="Arial" pitchFamily="34" charset="0"/>
                <a:cs typeface="Arial" pitchFamily="34" charset="0"/>
              </a:rPr>
              <a:t>tentunya</a:t>
            </a:r>
            <a:r>
              <a:rPr lang="en-US" sz="1400" b="1" dirty="0">
                <a:latin typeface="Arial" pitchFamily="34" charset="0"/>
                <a:cs typeface="Arial" pitchFamily="34" charset="0"/>
              </a:rPr>
              <a:t> </a:t>
            </a:r>
            <a:r>
              <a:rPr lang="en-US" sz="1400" b="1" dirty="0" err="1">
                <a:latin typeface="Arial" pitchFamily="34" charset="0"/>
                <a:cs typeface="Arial" pitchFamily="34" charset="0"/>
              </a:rPr>
              <a:t>adalah</a:t>
            </a:r>
            <a:r>
              <a:rPr lang="en-US" sz="1400" b="1" dirty="0">
                <a:latin typeface="Arial" pitchFamily="34" charset="0"/>
                <a:cs typeface="Arial" pitchFamily="34" charset="0"/>
              </a:rPr>
              <a:t> </a:t>
            </a:r>
            <a:r>
              <a:rPr lang="en-US" sz="1400" b="1" dirty="0" err="1">
                <a:latin typeface="Arial" pitchFamily="34" charset="0"/>
                <a:cs typeface="Arial" pitchFamily="34" charset="0"/>
              </a:rPr>
              <a:t>suatu</a:t>
            </a:r>
            <a:r>
              <a:rPr lang="en-US" sz="1400" b="1" dirty="0">
                <a:latin typeface="Arial" pitchFamily="34" charset="0"/>
                <a:cs typeface="Arial" pitchFamily="34" charset="0"/>
              </a:rPr>
              <a:t> </a:t>
            </a:r>
            <a:r>
              <a:rPr lang="en-US" sz="1400" b="1" dirty="0" err="1">
                <a:latin typeface="Arial" pitchFamily="34" charset="0"/>
                <a:cs typeface="Arial" pitchFamily="34" charset="0"/>
              </a:rPr>
              <a:t>keajaiban</a:t>
            </a:r>
            <a:r>
              <a:rPr lang="en-US" sz="1400" dirty="0">
                <a:latin typeface="Arial" pitchFamily="34" charset="0"/>
                <a:cs typeface="Arial" pitchFamily="34" charset="0"/>
              </a:rPr>
              <a:t> !!!</a:t>
            </a:r>
            <a:br>
              <a:rPr lang="en-US" sz="1400" dirty="0">
                <a:latin typeface="Arial" pitchFamily="34" charset="0"/>
                <a:cs typeface="Arial" pitchFamily="34" charset="0"/>
              </a:rPr>
            </a:br>
            <a:r>
              <a:rPr lang="en-US" sz="1400" dirty="0" err="1">
                <a:latin typeface="Arial" pitchFamily="34" charset="0"/>
                <a:cs typeface="Arial" pitchFamily="34" charset="0"/>
              </a:rPr>
              <a:t>Dalam</a:t>
            </a:r>
            <a:r>
              <a:rPr lang="en-US" sz="1400" dirty="0">
                <a:latin typeface="Arial" pitchFamily="34" charset="0"/>
                <a:cs typeface="Arial" pitchFamily="34" charset="0"/>
              </a:rPr>
              <a:t> </a:t>
            </a:r>
            <a:r>
              <a:rPr lang="en-US" sz="1400" b="1" dirty="0">
                <a:solidFill>
                  <a:srgbClr val="FF0000"/>
                </a:solidFill>
                <a:latin typeface="Arial" pitchFamily="34" charset="0"/>
                <a:cs typeface="Arial" pitchFamily="34" charset="0"/>
              </a:rPr>
              <a:t>12 </a:t>
            </a:r>
            <a:r>
              <a:rPr lang="en-US" sz="1400" b="1" dirty="0" err="1">
                <a:solidFill>
                  <a:srgbClr val="FF0000"/>
                </a:solidFill>
                <a:latin typeface="Arial" pitchFamily="34" charset="0"/>
                <a:cs typeface="Arial" pitchFamily="34" charset="0"/>
              </a:rPr>
              <a:t>tahun</a:t>
            </a:r>
            <a:r>
              <a:rPr lang="en-US" sz="1400" b="1" dirty="0">
                <a:solidFill>
                  <a:srgbClr val="FF0000"/>
                </a:solidFill>
                <a:latin typeface="Arial" pitchFamily="34" charset="0"/>
                <a:cs typeface="Arial" pitchFamily="34" charset="0"/>
              </a:rPr>
              <a:t> </a:t>
            </a:r>
            <a:r>
              <a:rPr lang="en-US" sz="1400" dirty="0" err="1">
                <a:latin typeface="Arial" pitchFamily="34" charset="0"/>
                <a:cs typeface="Arial" pitchFamily="34" charset="0"/>
              </a:rPr>
              <a:t>sejak</a:t>
            </a:r>
            <a:r>
              <a:rPr lang="en-US" sz="1400" dirty="0">
                <a:latin typeface="Arial" pitchFamily="34" charset="0"/>
                <a:cs typeface="Arial" pitchFamily="34" charset="0"/>
              </a:rPr>
              <a:t> </a:t>
            </a:r>
            <a:r>
              <a:rPr lang="en-US" sz="1400" dirty="0" err="1">
                <a:latin typeface="Arial" pitchFamily="34" charset="0"/>
                <a:cs typeface="Arial" pitchFamily="34" charset="0"/>
              </a:rPr>
              <a:t>saya</a:t>
            </a:r>
            <a:r>
              <a:rPr lang="en-US" sz="1400" dirty="0">
                <a:latin typeface="Arial" pitchFamily="34" charset="0"/>
                <a:cs typeface="Arial" pitchFamily="34" charset="0"/>
              </a:rPr>
              <a:t> </a:t>
            </a:r>
            <a:r>
              <a:rPr lang="en-US" sz="1400" dirty="0" err="1">
                <a:latin typeface="Arial" pitchFamily="34" charset="0"/>
                <a:cs typeface="Arial" pitchFamily="34" charset="0"/>
              </a:rPr>
              <a:t>pertama</a:t>
            </a:r>
            <a:r>
              <a:rPr lang="en-US" sz="1400" dirty="0">
                <a:latin typeface="Arial" pitchFamily="34" charset="0"/>
                <a:cs typeface="Arial" pitchFamily="34" charset="0"/>
              </a:rPr>
              <a:t> kali </a:t>
            </a:r>
            <a:r>
              <a:rPr lang="en-US" sz="1400" dirty="0" err="1">
                <a:latin typeface="Arial" pitchFamily="34" charset="0"/>
                <a:cs typeface="Arial" pitchFamily="34" charset="0"/>
              </a:rPr>
              <a:t>mendengar</a:t>
            </a:r>
            <a:r>
              <a:rPr lang="en-US" sz="1400" dirty="0">
                <a:latin typeface="Arial" pitchFamily="34" charset="0"/>
                <a:cs typeface="Arial" pitchFamily="34" charset="0"/>
              </a:rPr>
              <a:t> </a:t>
            </a:r>
            <a:r>
              <a:rPr lang="en-US" sz="1400" dirty="0" err="1">
                <a:latin typeface="Arial" pitchFamily="34" charset="0"/>
                <a:cs typeface="Arial" pitchFamily="34" charset="0"/>
              </a:rPr>
              <a:t>karya</a:t>
            </a:r>
            <a:r>
              <a:rPr lang="en-US" sz="1400" dirty="0">
                <a:latin typeface="Arial" pitchFamily="34" charset="0"/>
                <a:cs typeface="Arial" pitchFamily="34" charset="0"/>
              </a:rPr>
              <a:t> </a:t>
            </a:r>
            <a:r>
              <a:rPr lang="en-US" sz="1400" dirty="0" err="1">
                <a:latin typeface="Arial" pitchFamily="34" charset="0"/>
                <a:cs typeface="Arial" pitchFamily="34" charset="0"/>
              </a:rPr>
              <a:t>dari</a:t>
            </a:r>
            <a:r>
              <a:rPr lang="en-US" sz="1400" dirty="0">
                <a:latin typeface="Arial" pitchFamily="34" charset="0"/>
                <a:cs typeface="Arial" pitchFamily="34" charset="0"/>
              </a:rPr>
              <a:t> Ron Wyatt, </a:t>
            </a:r>
            <a:r>
              <a:rPr lang="en-US" sz="1400" b="1" dirty="0" err="1">
                <a:solidFill>
                  <a:srgbClr val="0000FF"/>
                </a:solidFill>
                <a:latin typeface="Arial" pitchFamily="34" charset="0"/>
                <a:cs typeface="Arial" pitchFamily="34" charset="0"/>
              </a:rPr>
              <a:t>saya</a:t>
            </a:r>
            <a:r>
              <a:rPr lang="en-US" sz="1400" b="1" dirty="0">
                <a:solidFill>
                  <a:srgbClr val="0000FF"/>
                </a:solidFill>
                <a:latin typeface="Arial" pitchFamily="34" charset="0"/>
                <a:cs typeface="Arial" pitchFamily="34" charset="0"/>
              </a:rPr>
              <a:t> </a:t>
            </a:r>
            <a:r>
              <a:rPr lang="en-US" sz="1400" b="1" dirty="0" err="1">
                <a:solidFill>
                  <a:srgbClr val="0000FF"/>
                </a:solidFill>
                <a:latin typeface="Arial" pitchFamily="34" charset="0"/>
                <a:cs typeface="Arial" pitchFamily="34" charset="0"/>
              </a:rPr>
              <a:t>harus</a:t>
            </a:r>
            <a:r>
              <a:rPr lang="en-US" sz="1400" b="1" dirty="0">
                <a:solidFill>
                  <a:srgbClr val="0000FF"/>
                </a:solidFill>
                <a:latin typeface="Arial" pitchFamily="34" charset="0"/>
                <a:cs typeface="Arial" pitchFamily="34" charset="0"/>
              </a:rPr>
              <a:t> </a:t>
            </a:r>
            <a:r>
              <a:rPr lang="en-US" sz="1400" b="1" dirty="0" err="1">
                <a:solidFill>
                  <a:srgbClr val="0000FF"/>
                </a:solidFill>
                <a:latin typeface="Arial" pitchFamily="34" charset="0"/>
                <a:cs typeface="Arial" pitchFamily="34" charset="0"/>
              </a:rPr>
              <a:t>mendengarkan</a:t>
            </a:r>
            <a:r>
              <a:rPr lang="en-US" sz="1400" b="1" dirty="0">
                <a:solidFill>
                  <a:srgbClr val="0000FF"/>
                </a:solidFill>
                <a:latin typeface="Arial" pitchFamily="34" charset="0"/>
                <a:cs typeface="Arial" pitchFamily="34" charset="0"/>
              </a:rPr>
              <a:t> </a:t>
            </a:r>
            <a:r>
              <a:rPr lang="en-US" sz="1400" b="1" dirty="0" err="1">
                <a:solidFill>
                  <a:srgbClr val="0000FF"/>
                </a:solidFill>
                <a:latin typeface="Arial" pitchFamily="34" charset="0"/>
                <a:cs typeface="Arial" pitchFamily="34" charset="0"/>
              </a:rPr>
              <a:t>kritik</a:t>
            </a:r>
            <a:r>
              <a:rPr lang="en-US" sz="1400" b="1" dirty="0">
                <a:solidFill>
                  <a:srgbClr val="0000FF"/>
                </a:solidFill>
                <a:latin typeface="Arial" pitchFamily="34" charset="0"/>
                <a:cs typeface="Arial" pitchFamily="34" charset="0"/>
              </a:rPr>
              <a:t> </a:t>
            </a:r>
            <a:r>
              <a:rPr lang="en-US" sz="1400" b="1" dirty="0" err="1">
                <a:solidFill>
                  <a:srgbClr val="0000FF"/>
                </a:solidFill>
                <a:latin typeface="Arial" pitchFamily="34" charset="0"/>
                <a:cs typeface="Arial" pitchFamily="34" charset="0"/>
              </a:rPr>
              <a:t>yg</a:t>
            </a:r>
            <a:r>
              <a:rPr lang="en-US" sz="1400" b="1" dirty="0">
                <a:solidFill>
                  <a:srgbClr val="0000FF"/>
                </a:solidFill>
                <a:latin typeface="Arial" pitchFamily="34" charset="0"/>
                <a:cs typeface="Arial" pitchFamily="34" charset="0"/>
              </a:rPr>
              <a:t> </a:t>
            </a:r>
            <a:r>
              <a:rPr lang="en-US" sz="1400" b="1" dirty="0" err="1">
                <a:solidFill>
                  <a:srgbClr val="0000FF"/>
                </a:solidFill>
                <a:latin typeface="Arial" pitchFamily="34" charset="0"/>
                <a:cs typeface="Arial" pitchFamily="34" charset="0"/>
              </a:rPr>
              <a:t>mengatakan</a:t>
            </a:r>
            <a:r>
              <a:rPr lang="en-US" sz="1400" b="1" dirty="0">
                <a:solidFill>
                  <a:srgbClr val="0000FF"/>
                </a:solidFill>
                <a:latin typeface="Arial" pitchFamily="34" charset="0"/>
                <a:cs typeface="Arial" pitchFamily="34" charset="0"/>
              </a:rPr>
              <a:t> </a:t>
            </a:r>
            <a:r>
              <a:rPr lang="en-US" sz="1400" b="1" dirty="0" err="1">
                <a:solidFill>
                  <a:srgbClr val="0000FF"/>
                </a:solidFill>
                <a:latin typeface="Arial" pitchFamily="34" charset="0"/>
                <a:cs typeface="Arial" pitchFamily="34" charset="0"/>
              </a:rPr>
              <a:t>beberapa</a:t>
            </a:r>
            <a:r>
              <a:rPr lang="en-US" sz="1400" b="1" dirty="0">
                <a:solidFill>
                  <a:srgbClr val="0000FF"/>
                </a:solidFill>
                <a:latin typeface="Arial" pitchFamily="34" charset="0"/>
                <a:cs typeface="Arial" pitchFamily="34" charset="0"/>
              </a:rPr>
              <a:t> </a:t>
            </a:r>
            <a:r>
              <a:rPr lang="en-US" sz="1400" b="1" dirty="0" err="1">
                <a:solidFill>
                  <a:srgbClr val="0000FF"/>
                </a:solidFill>
                <a:latin typeface="Arial" pitchFamily="34" charset="0"/>
                <a:cs typeface="Arial" pitchFamily="34" charset="0"/>
              </a:rPr>
              <a:t>hal</a:t>
            </a:r>
            <a:r>
              <a:rPr lang="en-US" sz="1400" b="1" dirty="0">
                <a:solidFill>
                  <a:srgbClr val="0000FF"/>
                </a:solidFill>
                <a:latin typeface="Arial" pitchFamily="34" charset="0"/>
                <a:cs typeface="Arial" pitchFamily="34" charset="0"/>
              </a:rPr>
              <a:t> yang </a:t>
            </a:r>
            <a:r>
              <a:rPr lang="en-US" sz="1400" b="1" dirty="0" err="1">
                <a:solidFill>
                  <a:srgbClr val="0000FF"/>
                </a:solidFill>
                <a:latin typeface="Arial" pitchFamily="34" charset="0"/>
                <a:cs typeface="Arial" pitchFamily="34" charset="0"/>
              </a:rPr>
              <a:t>cukup</a:t>
            </a:r>
            <a:r>
              <a:rPr lang="en-US" sz="1400" b="1" dirty="0">
                <a:solidFill>
                  <a:srgbClr val="0000FF"/>
                </a:solidFill>
                <a:latin typeface="Arial" pitchFamily="34" charset="0"/>
                <a:cs typeface="Arial" pitchFamily="34" charset="0"/>
              </a:rPr>
              <a:t> </a:t>
            </a:r>
            <a:r>
              <a:rPr lang="en-US" sz="1400" b="1" dirty="0" err="1">
                <a:solidFill>
                  <a:srgbClr val="0000FF"/>
                </a:solidFill>
                <a:latin typeface="Arial" pitchFamily="34" charset="0"/>
                <a:cs typeface="Arial" pitchFamily="34" charset="0"/>
              </a:rPr>
              <a:t>luar</a:t>
            </a:r>
            <a:r>
              <a:rPr lang="en-US" sz="1400" b="1" dirty="0">
                <a:solidFill>
                  <a:srgbClr val="0000FF"/>
                </a:solidFill>
                <a:latin typeface="Arial" pitchFamily="34" charset="0"/>
                <a:cs typeface="Arial" pitchFamily="34" charset="0"/>
              </a:rPr>
              <a:t> </a:t>
            </a:r>
            <a:r>
              <a:rPr lang="en-US" sz="1400" b="1" dirty="0" err="1">
                <a:solidFill>
                  <a:srgbClr val="0000FF"/>
                </a:solidFill>
                <a:latin typeface="Arial" pitchFamily="34" charset="0"/>
                <a:cs typeface="Arial" pitchFamily="34" charset="0"/>
              </a:rPr>
              <a:t>biasa</a:t>
            </a:r>
            <a:r>
              <a:rPr lang="en-US" sz="1400" b="1" dirty="0">
                <a:solidFill>
                  <a:srgbClr val="0000FF"/>
                </a:solidFill>
                <a:latin typeface="Arial" pitchFamily="34" charset="0"/>
                <a:cs typeface="Arial" pitchFamily="34" charset="0"/>
              </a:rPr>
              <a:t> </a:t>
            </a:r>
            <a:r>
              <a:rPr lang="en-US" sz="1400" b="1" dirty="0" err="1">
                <a:solidFill>
                  <a:srgbClr val="0000FF"/>
                </a:solidFill>
                <a:latin typeface="Arial" pitchFamily="34" charset="0"/>
                <a:cs typeface="Arial" pitchFamily="34" charset="0"/>
              </a:rPr>
              <a:t>dalam</a:t>
            </a:r>
            <a:r>
              <a:rPr lang="en-US" sz="1400" b="1" dirty="0">
                <a:solidFill>
                  <a:srgbClr val="0000FF"/>
                </a:solidFill>
                <a:latin typeface="Arial" pitchFamily="34" charset="0"/>
                <a:cs typeface="Arial" pitchFamily="34" charset="0"/>
              </a:rPr>
              <a:t> </a:t>
            </a:r>
            <a:r>
              <a:rPr lang="en-US" sz="1400" b="1" dirty="0" err="1">
                <a:solidFill>
                  <a:srgbClr val="0000FF"/>
                </a:solidFill>
                <a:latin typeface="Arial" pitchFamily="34" charset="0"/>
                <a:cs typeface="Arial" pitchFamily="34" charset="0"/>
              </a:rPr>
              <a:t>upaya</a:t>
            </a:r>
            <a:r>
              <a:rPr lang="en-US" sz="1400" b="1" dirty="0">
                <a:solidFill>
                  <a:srgbClr val="0000FF"/>
                </a:solidFill>
                <a:latin typeface="Arial" pitchFamily="34" charset="0"/>
                <a:cs typeface="Arial" pitchFamily="34" charset="0"/>
              </a:rPr>
              <a:t> </a:t>
            </a:r>
            <a:r>
              <a:rPr lang="en-US" sz="1400" b="1" dirty="0" err="1">
                <a:solidFill>
                  <a:srgbClr val="0000FF"/>
                </a:solidFill>
                <a:latin typeface="Arial" pitchFamily="34" charset="0"/>
                <a:cs typeface="Arial" pitchFamily="34" charset="0"/>
              </a:rPr>
              <a:t>untuk</a:t>
            </a:r>
            <a:r>
              <a:rPr lang="en-US" sz="1400" b="1" dirty="0">
                <a:solidFill>
                  <a:srgbClr val="0000FF"/>
                </a:solidFill>
                <a:latin typeface="Arial" pitchFamily="34" charset="0"/>
                <a:cs typeface="Arial" pitchFamily="34" charset="0"/>
              </a:rPr>
              <a:t> </a:t>
            </a:r>
            <a:r>
              <a:rPr lang="en-US" sz="1400" b="1" dirty="0" err="1">
                <a:solidFill>
                  <a:srgbClr val="0000FF"/>
                </a:solidFill>
                <a:latin typeface="Arial" pitchFamily="34" charset="0"/>
                <a:cs typeface="Arial" pitchFamily="34" charset="0"/>
              </a:rPr>
              <a:t>menghalangi</a:t>
            </a:r>
            <a:r>
              <a:rPr lang="en-US" sz="1400" b="1" dirty="0">
                <a:solidFill>
                  <a:srgbClr val="0000FF"/>
                </a:solidFill>
                <a:latin typeface="Arial" pitchFamily="34" charset="0"/>
                <a:cs typeface="Arial" pitchFamily="34" charset="0"/>
              </a:rPr>
              <a:t> </a:t>
            </a:r>
            <a:r>
              <a:rPr lang="en-US" sz="1400" b="1" dirty="0" err="1">
                <a:solidFill>
                  <a:srgbClr val="0000FF"/>
                </a:solidFill>
                <a:latin typeface="Arial" pitchFamily="34" charset="0"/>
                <a:cs typeface="Arial" pitchFamily="34" charset="0"/>
              </a:rPr>
              <a:t>orang</a:t>
            </a:r>
            <a:r>
              <a:rPr lang="en-US" sz="1400" b="1" dirty="0">
                <a:solidFill>
                  <a:srgbClr val="0000FF"/>
                </a:solidFill>
                <a:latin typeface="Arial" pitchFamily="34" charset="0"/>
                <a:cs typeface="Arial" pitchFamily="34" charset="0"/>
              </a:rPr>
              <a:t> </a:t>
            </a:r>
            <a:r>
              <a:rPr lang="en-US" sz="1400" b="1" dirty="0" err="1">
                <a:solidFill>
                  <a:srgbClr val="0000FF"/>
                </a:solidFill>
                <a:latin typeface="Arial" pitchFamily="34" charset="0"/>
                <a:cs typeface="Arial" pitchFamily="34" charset="0"/>
              </a:rPr>
              <a:t>untuk</a:t>
            </a:r>
            <a:r>
              <a:rPr lang="en-US" sz="1400" b="1" dirty="0">
                <a:solidFill>
                  <a:srgbClr val="0000FF"/>
                </a:solidFill>
                <a:latin typeface="Arial" pitchFamily="34" charset="0"/>
                <a:cs typeface="Arial" pitchFamily="34" charset="0"/>
              </a:rPr>
              <a:t> </a:t>
            </a:r>
            <a:r>
              <a:rPr lang="en-US" sz="1400" b="1" dirty="0" err="1">
                <a:solidFill>
                  <a:srgbClr val="0000FF"/>
                </a:solidFill>
                <a:latin typeface="Arial" pitchFamily="34" charset="0"/>
                <a:cs typeface="Arial" pitchFamily="34" charset="0"/>
              </a:rPr>
              <a:t>percaya</a:t>
            </a:r>
            <a:r>
              <a:rPr lang="en-US" sz="1400" b="1" dirty="0">
                <a:solidFill>
                  <a:srgbClr val="0000FF"/>
                </a:solidFill>
                <a:latin typeface="Arial" pitchFamily="34" charset="0"/>
                <a:cs typeface="Arial" pitchFamily="34" charset="0"/>
              </a:rPr>
              <a:t> </a:t>
            </a:r>
            <a:r>
              <a:rPr lang="en-US" sz="1400" b="1" dirty="0" err="1">
                <a:solidFill>
                  <a:srgbClr val="0000FF"/>
                </a:solidFill>
                <a:latin typeface="Arial" pitchFamily="34" charset="0"/>
                <a:cs typeface="Arial" pitchFamily="34" charset="0"/>
              </a:rPr>
              <a:t>penemuan</a:t>
            </a:r>
            <a:r>
              <a:rPr lang="en-US" sz="1400" b="1" dirty="0">
                <a:solidFill>
                  <a:srgbClr val="0000FF"/>
                </a:solidFill>
                <a:latin typeface="Arial" pitchFamily="34" charset="0"/>
                <a:cs typeface="Arial" pitchFamily="34" charset="0"/>
              </a:rPr>
              <a:t> </a:t>
            </a:r>
            <a:r>
              <a:rPr lang="en-US" sz="1400" b="1" dirty="0" err="1">
                <a:solidFill>
                  <a:srgbClr val="0000FF"/>
                </a:solidFill>
                <a:latin typeface="Arial" pitchFamily="34" charset="0"/>
                <a:cs typeface="Arial" pitchFamily="34" charset="0"/>
              </a:rPr>
              <a:t>itu</a:t>
            </a:r>
            <a:r>
              <a:rPr lang="en-US" sz="1400" dirty="0">
                <a:latin typeface="Arial" pitchFamily="34" charset="0"/>
                <a:cs typeface="Arial" pitchFamily="34" charset="0"/>
              </a:rPr>
              <a:t>. </a:t>
            </a:r>
            <a:r>
              <a:rPr lang="en-US" sz="1400" dirty="0" err="1">
                <a:latin typeface="Arial" pitchFamily="34" charset="0"/>
                <a:cs typeface="Arial" pitchFamily="34" charset="0"/>
              </a:rPr>
              <a:t>Tapi</a:t>
            </a:r>
            <a:r>
              <a:rPr lang="en-US" sz="1400" dirty="0">
                <a:latin typeface="Arial" pitchFamily="34" charset="0"/>
                <a:cs typeface="Arial" pitchFamily="34" charset="0"/>
              </a:rPr>
              <a:t> </a:t>
            </a:r>
            <a:r>
              <a:rPr lang="en-US" sz="1400" dirty="0" err="1">
                <a:latin typeface="Arial" pitchFamily="34" charset="0"/>
                <a:cs typeface="Arial" pitchFamily="34" charset="0"/>
              </a:rPr>
              <a:t>ada</a:t>
            </a:r>
            <a:r>
              <a:rPr lang="en-US" sz="1400" dirty="0">
                <a:latin typeface="Arial" pitchFamily="34" charset="0"/>
                <a:cs typeface="Arial" pitchFamily="34" charset="0"/>
              </a:rPr>
              <a:t> </a:t>
            </a:r>
            <a:r>
              <a:rPr lang="en-US" sz="1400" dirty="0" err="1">
                <a:latin typeface="Arial" pitchFamily="34" charset="0"/>
                <a:cs typeface="Arial" pitchFamily="34" charset="0"/>
              </a:rPr>
              <a:t>satu</a:t>
            </a:r>
            <a:r>
              <a:rPr lang="en-US" sz="1400" dirty="0">
                <a:latin typeface="Arial" pitchFamily="34" charset="0"/>
                <a:cs typeface="Arial" pitchFamily="34" charset="0"/>
              </a:rPr>
              <a:t> </a:t>
            </a:r>
            <a:r>
              <a:rPr lang="en-US" sz="1400" dirty="0" err="1">
                <a:latin typeface="Arial" pitchFamily="34" charset="0"/>
                <a:cs typeface="Arial" pitchFamily="34" charset="0"/>
              </a:rPr>
              <a:t>klaim</a:t>
            </a:r>
            <a:r>
              <a:rPr lang="en-US" sz="1400" dirty="0">
                <a:latin typeface="Arial" pitchFamily="34" charset="0"/>
                <a:cs typeface="Arial" pitchFamily="34" charset="0"/>
              </a:rPr>
              <a:t> </a:t>
            </a:r>
            <a:r>
              <a:rPr lang="en-US" sz="1400" dirty="0" err="1">
                <a:latin typeface="Arial" pitchFamily="34" charset="0"/>
                <a:cs typeface="Arial" pitchFamily="34" charset="0"/>
              </a:rPr>
              <a:t>luar</a:t>
            </a:r>
            <a:r>
              <a:rPr lang="en-US" sz="1400" dirty="0">
                <a:latin typeface="Arial" pitchFamily="34" charset="0"/>
                <a:cs typeface="Arial" pitchFamily="34" charset="0"/>
              </a:rPr>
              <a:t> </a:t>
            </a:r>
            <a:r>
              <a:rPr lang="en-US" sz="1400" dirty="0" err="1">
                <a:latin typeface="Arial" pitchFamily="34" charset="0"/>
                <a:cs typeface="Arial" pitchFamily="34" charset="0"/>
              </a:rPr>
              <a:t>biasa</a:t>
            </a:r>
            <a:r>
              <a:rPr lang="en-US" sz="1400" dirty="0">
                <a:latin typeface="Arial" pitchFamily="34" charset="0"/>
                <a:cs typeface="Arial" pitchFamily="34" charset="0"/>
              </a:rPr>
              <a:t> yang </a:t>
            </a:r>
            <a:r>
              <a:rPr lang="en-US" sz="1400" dirty="0" err="1">
                <a:latin typeface="Arial" pitchFamily="34" charset="0"/>
                <a:cs typeface="Arial" pitchFamily="34" charset="0"/>
              </a:rPr>
              <a:t>secara</a:t>
            </a:r>
            <a:r>
              <a:rPr lang="en-US" sz="1400" dirty="0">
                <a:latin typeface="Arial" pitchFamily="34" charset="0"/>
                <a:cs typeface="Arial" pitchFamily="34" charset="0"/>
              </a:rPr>
              <a:t> </a:t>
            </a:r>
            <a:r>
              <a:rPr lang="en-US" sz="1400" dirty="0" err="1">
                <a:latin typeface="Arial" pitchFamily="34" charset="0"/>
                <a:cs typeface="Arial" pitchFamily="34" charset="0"/>
              </a:rPr>
              <a:t>khusus</a:t>
            </a:r>
            <a:r>
              <a:rPr lang="en-US" sz="1400" dirty="0">
                <a:latin typeface="Arial" pitchFamily="34" charset="0"/>
                <a:cs typeface="Arial" pitchFamily="34" charset="0"/>
              </a:rPr>
              <a:t> </a:t>
            </a:r>
            <a:r>
              <a:rPr lang="en-US" sz="1400" dirty="0" err="1">
                <a:latin typeface="Arial" pitchFamily="34" charset="0"/>
                <a:cs typeface="Arial" pitchFamily="34" charset="0"/>
              </a:rPr>
              <a:t>berlaku</a:t>
            </a:r>
            <a:r>
              <a:rPr lang="en-US" sz="1400" dirty="0">
                <a:latin typeface="Arial" pitchFamily="34" charset="0"/>
                <a:cs typeface="Arial" pitchFamily="34" charset="0"/>
              </a:rPr>
              <a:t> </a:t>
            </a:r>
            <a:r>
              <a:rPr lang="en-US" sz="1400" dirty="0" err="1">
                <a:latin typeface="Arial" pitchFamily="34" charset="0"/>
                <a:cs typeface="Arial" pitchFamily="34" charset="0"/>
              </a:rPr>
              <a:t>untuk</a:t>
            </a:r>
            <a:r>
              <a:rPr lang="en-US" sz="1400" dirty="0">
                <a:latin typeface="Arial" pitchFamily="34" charset="0"/>
                <a:cs typeface="Arial" pitchFamily="34" charset="0"/>
              </a:rPr>
              <a:t> </a:t>
            </a:r>
            <a:r>
              <a:rPr lang="en-US" sz="1400" dirty="0" err="1">
                <a:latin typeface="Arial" pitchFamily="34" charset="0"/>
                <a:cs typeface="Arial" pitchFamily="34" charset="0"/>
              </a:rPr>
              <a:t>diskusi</a:t>
            </a:r>
            <a:r>
              <a:rPr lang="en-US" sz="1400" dirty="0">
                <a:latin typeface="Arial" pitchFamily="34" charset="0"/>
                <a:cs typeface="Arial" pitchFamily="34" charset="0"/>
              </a:rPr>
              <a:t> </a:t>
            </a:r>
            <a:r>
              <a:rPr lang="en-US" sz="1400" dirty="0" err="1">
                <a:latin typeface="Arial" pitchFamily="34" charset="0"/>
                <a:cs typeface="Arial" pitchFamily="34" charset="0"/>
              </a:rPr>
              <a:t>ini</a:t>
            </a:r>
            <a:r>
              <a:rPr lang="en-US" sz="1400" dirty="0">
                <a:latin typeface="Arial" pitchFamily="34" charset="0"/>
                <a:cs typeface="Arial" pitchFamily="34" charset="0"/>
              </a:rPr>
              <a:t>.</a:t>
            </a:r>
            <a:br>
              <a:rPr lang="en-US" sz="1400" dirty="0">
                <a:latin typeface="Arial" pitchFamily="34" charset="0"/>
                <a:cs typeface="Arial" pitchFamily="34" charset="0"/>
              </a:rPr>
            </a:br>
            <a:endParaRPr lang="en-US" sz="1400" dirty="0">
              <a:solidFill>
                <a:srgbClr val="000000"/>
              </a:solidFill>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1143000"/>
            <a:ext cx="3581400" cy="579438"/>
          </a:xfrm>
          <a:solidFill>
            <a:srgbClr val="FFFF99"/>
          </a:solidFill>
          <a:ln>
            <a:solidFill>
              <a:srgbClr val="FF0000"/>
            </a:solidFill>
          </a:ln>
        </p:spPr>
        <p:txBody>
          <a:bodyPr>
            <a:normAutofit/>
          </a:bodyPr>
          <a:lstStyle/>
          <a:p>
            <a:r>
              <a:rPr lang="en-US" sz="3200" b="1" dirty="0" err="1" smtClean="0"/>
              <a:t>Wahyu</a:t>
            </a:r>
            <a:r>
              <a:rPr lang="en-US" sz="3200" b="1" dirty="0" smtClean="0"/>
              <a:t> 12 : 10-11</a:t>
            </a:r>
            <a:endParaRPr lang="en-US" sz="3200" b="1" dirty="0"/>
          </a:p>
        </p:txBody>
      </p:sp>
      <p:pic>
        <p:nvPicPr>
          <p:cNvPr id="4" name="Picture 4" descr="Tahta"/>
          <p:cNvPicPr>
            <a:picLocks noChangeAspect="1" noChangeArrowheads="1"/>
          </p:cNvPicPr>
          <p:nvPr/>
        </p:nvPicPr>
        <p:blipFill>
          <a:blip r:embed="rId2"/>
          <a:srcRect l="1470" r="1495" b="7935"/>
          <a:stretch>
            <a:fillRect/>
          </a:stretch>
        </p:blipFill>
        <p:spPr bwMode="auto">
          <a:xfrm>
            <a:off x="2209800" y="1828800"/>
            <a:ext cx="5029200" cy="3733800"/>
          </a:xfrm>
          <a:prstGeom prst="rect">
            <a:avLst/>
          </a:prstGeom>
          <a:noFill/>
          <a:ln w="19050">
            <a:solidFill>
              <a:schemeClr val="tx1"/>
            </a:solid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295400"/>
            <a:ext cx="8229600" cy="4525963"/>
          </a:xfrm>
          <a:solidFill>
            <a:srgbClr val="FFFF99"/>
          </a:solidFill>
          <a:ln w="19050">
            <a:solidFill>
              <a:schemeClr val="tx1"/>
            </a:solidFill>
          </a:ln>
        </p:spPr>
        <p:txBody>
          <a:bodyPr>
            <a:normAutofit/>
          </a:bodyPr>
          <a:lstStyle/>
          <a:p>
            <a:endParaRPr lang="en-US" sz="2000" dirty="0" smtClean="0"/>
          </a:p>
          <a:p>
            <a:r>
              <a:rPr lang="en-US" sz="2000" dirty="0" smtClean="0"/>
              <a:t>Mat </a:t>
            </a:r>
            <a:r>
              <a:rPr lang="en-US" sz="2000" dirty="0"/>
              <a:t>26:26  Dan </a:t>
            </a:r>
            <a:r>
              <a:rPr lang="en-US" sz="2000" dirty="0" err="1"/>
              <a:t>ketika</a:t>
            </a:r>
            <a:r>
              <a:rPr lang="en-US" sz="2000" dirty="0"/>
              <a:t> </a:t>
            </a:r>
            <a:r>
              <a:rPr lang="en-US" sz="2000" dirty="0" err="1"/>
              <a:t>mereka</a:t>
            </a:r>
            <a:r>
              <a:rPr lang="en-US" sz="2000" dirty="0"/>
              <a:t> </a:t>
            </a:r>
            <a:r>
              <a:rPr lang="en-US" sz="2000" dirty="0" err="1"/>
              <a:t>sedang</a:t>
            </a:r>
            <a:r>
              <a:rPr lang="en-US" sz="2000" dirty="0"/>
              <a:t> </a:t>
            </a:r>
            <a:r>
              <a:rPr lang="en-US" sz="2000" dirty="0" err="1"/>
              <a:t>makan</a:t>
            </a:r>
            <a:r>
              <a:rPr lang="en-US" sz="2000" dirty="0"/>
              <a:t>, </a:t>
            </a:r>
            <a:r>
              <a:rPr lang="en-US" sz="2000" dirty="0" err="1"/>
              <a:t>Yesus</a:t>
            </a:r>
            <a:r>
              <a:rPr lang="en-US" sz="2000" dirty="0"/>
              <a:t> </a:t>
            </a:r>
            <a:r>
              <a:rPr lang="en-US" sz="2000" dirty="0" err="1"/>
              <a:t>mengambil</a:t>
            </a:r>
            <a:r>
              <a:rPr lang="en-US" sz="2000" dirty="0"/>
              <a:t> </a:t>
            </a:r>
            <a:r>
              <a:rPr lang="en-US" sz="2000" dirty="0" err="1"/>
              <a:t>roti</a:t>
            </a:r>
            <a:r>
              <a:rPr lang="en-US" sz="2000" dirty="0"/>
              <a:t>, </a:t>
            </a:r>
            <a:r>
              <a:rPr lang="en-US" sz="2000" b="1" dirty="0" err="1"/>
              <a:t>mengucap</a:t>
            </a:r>
            <a:r>
              <a:rPr lang="en-US" sz="2000" dirty="0"/>
              <a:t> </a:t>
            </a:r>
            <a:r>
              <a:rPr lang="en-US" sz="2000" b="1" u="sng" dirty="0" err="1" smtClean="0"/>
              <a:t>berkat</a:t>
            </a:r>
            <a:r>
              <a:rPr lang="en-US" sz="2000" b="1" dirty="0" smtClean="0"/>
              <a:t> (</a:t>
            </a:r>
            <a:r>
              <a:rPr lang="vi-VN" sz="2000" dirty="0">
                <a:solidFill>
                  <a:srgbClr val="0000FF"/>
                </a:solidFill>
                <a:latin typeface="+mj-lt"/>
              </a:rPr>
              <a:t>εὐλογήσας</a:t>
            </a:r>
            <a:r>
              <a:rPr lang="en-US" sz="2000" b="1" dirty="0" smtClean="0">
                <a:solidFill>
                  <a:srgbClr val="0000FF"/>
                </a:solidFill>
                <a:latin typeface="+mj-lt"/>
              </a:rPr>
              <a:t>  = </a:t>
            </a:r>
            <a:r>
              <a:rPr lang="en-US" sz="2000" b="1" dirty="0" err="1" smtClean="0">
                <a:solidFill>
                  <a:srgbClr val="0000FF"/>
                </a:solidFill>
                <a:latin typeface="+mj-lt"/>
              </a:rPr>
              <a:t>eulogeesas</a:t>
            </a:r>
            <a:r>
              <a:rPr lang="en-US" sz="2000" b="1" dirty="0" smtClean="0">
                <a:solidFill>
                  <a:srgbClr val="0000FF"/>
                </a:solidFill>
                <a:latin typeface="+mj-lt"/>
              </a:rPr>
              <a:t> </a:t>
            </a:r>
            <a:r>
              <a:rPr lang="en-US" sz="2000" b="1" dirty="0" smtClean="0"/>
              <a:t>) </a:t>
            </a:r>
            <a:r>
              <a:rPr lang="en-US" sz="2000" dirty="0" smtClean="0"/>
              <a:t>, </a:t>
            </a:r>
            <a:r>
              <a:rPr lang="en-US" sz="2000" dirty="0" err="1"/>
              <a:t>memecah-mecahkannya</a:t>
            </a:r>
            <a:r>
              <a:rPr lang="en-US" sz="2000" dirty="0"/>
              <a:t> </a:t>
            </a:r>
            <a:r>
              <a:rPr lang="en-US" sz="2000" dirty="0" err="1"/>
              <a:t>lalu</a:t>
            </a:r>
            <a:r>
              <a:rPr lang="en-US" sz="2000" dirty="0"/>
              <a:t> </a:t>
            </a:r>
            <a:r>
              <a:rPr lang="en-US" sz="2000" dirty="0" err="1"/>
              <a:t>memberikannya</a:t>
            </a:r>
            <a:r>
              <a:rPr lang="en-US" sz="2000" dirty="0"/>
              <a:t> </a:t>
            </a:r>
            <a:r>
              <a:rPr lang="en-US" sz="2000" dirty="0" err="1"/>
              <a:t>kepada</a:t>
            </a:r>
            <a:r>
              <a:rPr lang="en-US" sz="2000" dirty="0"/>
              <a:t> </a:t>
            </a:r>
            <a:r>
              <a:rPr lang="en-US" sz="2000" dirty="0" err="1"/>
              <a:t>murid-murid-Nya</a:t>
            </a:r>
            <a:r>
              <a:rPr lang="en-US" sz="2000" dirty="0"/>
              <a:t> </a:t>
            </a:r>
            <a:r>
              <a:rPr lang="en-US" sz="2000" dirty="0" err="1"/>
              <a:t>dan</a:t>
            </a:r>
            <a:r>
              <a:rPr lang="en-US" sz="2000" dirty="0"/>
              <a:t> </a:t>
            </a:r>
            <a:r>
              <a:rPr lang="en-US" sz="2000" dirty="0" err="1"/>
              <a:t>berkata</a:t>
            </a:r>
            <a:r>
              <a:rPr lang="en-US" sz="2000" dirty="0"/>
              <a:t>: "</a:t>
            </a:r>
            <a:r>
              <a:rPr lang="en-US" sz="2000" dirty="0" err="1"/>
              <a:t>Ambillah</a:t>
            </a:r>
            <a:r>
              <a:rPr lang="en-US" sz="2000" dirty="0"/>
              <a:t>, </a:t>
            </a:r>
            <a:r>
              <a:rPr lang="en-US" sz="2000" dirty="0" err="1"/>
              <a:t>makanlah</a:t>
            </a:r>
            <a:r>
              <a:rPr lang="en-US" sz="2000" dirty="0"/>
              <a:t>, </a:t>
            </a:r>
            <a:r>
              <a:rPr lang="en-US" sz="2000" dirty="0" err="1"/>
              <a:t>inilah</a:t>
            </a:r>
            <a:r>
              <a:rPr lang="en-US" sz="2000" dirty="0"/>
              <a:t> </a:t>
            </a:r>
            <a:r>
              <a:rPr lang="en-US" sz="2000" dirty="0" err="1"/>
              <a:t>tubuh</a:t>
            </a:r>
            <a:r>
              <a:rPr lang="en-US" sz="2000" dirty="0"/>
              <a:t>-Ku." </a:t>
            </a:r>
            <a:endParaRPr lang="en-US" sz="2000" dirty="0" smtClean="0"/>
          </a:p>
          <a:p>
            <a:pPr>
              <a:buNone/>
            </a:pPr>
            <a:endParaRPr lang="en-US" sz="2000" dirty="0"/>
          </a:p>
          <a:p>
            <a:r>
              <a:rPr lang="en-US" sz="2000" dirty="0"/>
              <a:t>Mat 26:27  </a:t>
            </a:r>
            <a:r>
              <a:rPr lang="en-US" sz="2000" dirty="0" err="1"/>
              <a:t>Sesudah</a:t>
            </a:r>
            <a:r>
              <a:rPr lang="en-US" sz="2000" dirty="0"/>
              <a:t> </a:t>
            </a:r>
            <a:r>
              <a:rPr lang="en-US" sz="2000" dirty="0" err="1"/>
              <a:t>itu</a:t>
            </a:r>
            <a:r>
              <a:rPr lang="en-US" sz="2000" dirty="0"/>
              <a:t> </a:t>
            </a:r>
            <a:r>
              <a:rPr lang="en-US" sz="2000" dirty="0" err="1"/>
              <a:t>Ia</a:t>
            </a:r>
            <a:r>
              <a:rPr lang="en-US" sz="2000" dirty="0"/>
              <a:t> </a:t>
            </a:r>
            <a:r>
              <a:rPr lang="en-US" sz="2000" dirty="0" err="1"/>
              <a:t>mengambil</a:t>
            </a:r>
            <a:r>
              <a:rPr lang="en-US" sz="2000" dirty="0"/>
              <a:t> </a:t>
            </a:r>
            <a:r>
              <a:rPr lang="en-US" sz="2000" dirty="0" err="1"/>
              <a:t>cawan</a:t>
            </a:r>
            <a:r>
              <a:rPr lang="en-US" sz="2000" dirty="0" smtClean="0"/>
              <a:t>,</a:t>
            </a:r>
          </a:p>
          <a:p>
            <a:pPr>
              <a:buNone/>
            </a:pPr>
            <a:r>
              <a:rPr lang="en-US" sz="2000" dirty="0"/>
              <a:t> </a:t>
            </a:r>
            <a:r>
              <a:rPr lang="en-US" sz="2000" dirty="0" smtClean="0"/>
              <a:t>     </a:t>
            </a:r>
            <a:r>
              <a:rPr lang="en-US" sz="2000" b="1" dirty="0" smtClean="0"/>
              <a:t>”</a:t>
            </a:r>
            <a:r>
              <a:rPr lang="en-US" sz="2000" b="1" dirty="0" err="1" smtClean="0"/>
              <a:t>Mengucap</a:t>
            </a:r>
            <a:r>
              <a:rPr lang="en-US" sz="2000" dirty="0" smtClean="0"/>
              <a:t> </a:t>
            </a:r>
            <a:r>
              <a:rPr lang="en-US" sz="2000" b="1" dirty="0" err="1" smtClean="0"/>
              <a:t>syukur</a:t>
            </a:r>
            <a:r>
              <a:rPr lang="en-US" sz="2000" b="1" dirty="0" smtClean="0"/>
              <a:t>”</a:t>
            </a:r>
            <a:r>
              <a:rPr lang="en-US" sz="2000" dirty="0" smtClean="0"/>
              <a:t> (</a:t>
            </a:r>
            <a:r>
              <a:rPr lang="vi-VN" sz="2000" dirty="0">
                <a:solidFill>
                  <a:srgbClr val="0000FF"/>
                </a:solidFill>
                <a:latin typeface="+mj-lt"/>
              </a:rPr>
              <a:t>εὐχαριστήσας </a:t>
            </a:r>
            <a:r>
              <a:rPr lang="en-US" sz="2000" dirty="0" smtClean="0"/>
              <a:t>= </a:t>
            </a:r>
            <a:r>
              <a:rPr lang="en-US" sz="2000" b="1" u="sng" dirty="0" err="1" smtClean="0">
                <a:solidFill>
                  <a:srgbClr val="FF0000"/>
                </a:solidFill>
                <a:latin typeface="Aharoni" pitchFamily="2" charset="-79"/>
                <a:cs typeface="Aharoni" pitchFamily="2" charset="-79"/>
              </a:rPr>
              <a:t>eucharisteesas</a:t>
            </a:r>
            <a:r>
              <a:rPr lang="en-US" sz="2000" dirty="0" smtClean="0"/>
              <a:t>  )  </a:t>
            </a:r>
            <a:r>
              <a:rPr lang="en-US" sz="2000" dirty="0" err="1" smtClean="0"/>
              <a:t>lalu</a:t>
            </a:r>
            <a:r>
              <a:rPr lang="en-US" sz="2000" dirty="0" smtClean="0"/>
              <a:t> </a:t>
            </a:r>
            <a:r>
              <a:rPr lang="en-US" sz="2000" dirty="0" err="1"/>
              <a:t>memberikannya</a:t>
            </a:r>
            <a:r>
              <a:rPr lang="en-US" sz="2000" dirty="0"/>
              <a:t> </a:t>
            </a:r>
            <a:r>
              <a:rPr lang="en-US" sz="2000" dirty="0" err="1"/>
              <a:t>kepada</a:t>
            </a:r>
            <a:r>
              <a:rPr lang="en-US" sz="2000" dirty="0"/>
              <a:t> </a:t>
            </a:r>
            <a:r>
              <a:rPr lang="en-US" sz="2000" dirty="0" err="1"/>
              <a:t>mereka</a:t>
            </a:r>
            <a:r>
              <a:rPr lang="en-US" sz="2000" dirty="0"/>
              <a:t> </a:t>
            </a:r>
            <a:r>
              <a:rPr lang="en-US" sz="2000" dirty="0" err="1"/>
              <a:t>dan</a:t>
            </a:r>
            <a:r>
              <a:rPr lang="en-US" sz="2000" dirty="0"/>
              <a:t> </a:t>
            </a:r>
            <a:r>
              <a:rPr lang="en-US" sz="2000" dirty="0" err="1"/>
              <a:t>berkata</a:t>
            </a:r>
            <a:r>
              <a:rPr lang="en-US" sz="2000" dirty="0"/>
              <a:t>: "</a:t>
            </a:r>
            <a:r>
              <a:rPr lang="en-US" sz="2000" dirty="0" err="1"/>
              <a:t>Minumlah</a:t>
            </a:r>
            <a:r>
              <a:rPr lang="en-US" sz="2000" dirty="0"/>
              <a:t>, </a:t>
            </a:r>
            <a:r>
              <a:rPr lang="en-US" sz="2000" dirty="0" err="1"/>
              <a:t>kamu</a:t>
            </a:r>
            <a:r>
              <a:rPr lang="en-US" sz="2000" dirty="0"/>
              <a:t> </a:t>
            </a:r>
            <a:r>
              <a:rPr lang="en-US" sz="2000" dirty="0" err="1"/>
              <a:t>semua</a:t>
            </a:r>
            <a:r>
              <a:rPr lang="en-US" sz="2000" dirty="0"/>
              <a:t>, </a:t>
            </a:r>
            <a:r>
              <a:rPr lang="en-US" sz="2000" dirty="0" err="1"/>
              <a:t>dari</a:t>
            </a:r>
            <a:r>
              <a:rPr lang="en-US" sz="2000" dirty="0"/>
              <a:t> </a:t>
            </a:r>
            <a:r>
              <a:rPr lang="en-US" sz="2000" dirty="0" err="1"/>
              <a:t>cawan</a:t>
            </a:r>
            <a:r>
              <a:rPr lang="en-US" sz="2000" dirty="0"/>
              <a:t> </a:t>
            </a:r>
            <a:r>
              <a:rPr lang="en-US" sz="2000" dirty="0" err="1"/>
              <a:t>ini</a:t>
            </a:r>
            <a:r>
              <a:rPr lang="en-US" sz="2000" dirty="0"/>
              <a:t>. </a:t>
            </a:r>
          </a:p>
          <a:p>
            <a:pPr>
              <a:buNone/>
            </a:pPr>
            <a:endParaRPr lang="en-US" sz="2000" dirty="0">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219200"/>
            <a:ext cx="7543800" cy="4648200"/>
          </a:xfrm>
          <a:solidFill>
            <a:srgbClr val="FFFF99"/>
          </a:solidFill>
          <a:ln w="19050">
            <a:solidFill>
              <a:srgbClr val="FF0000"/>
            </a:solidFill>
          </a:ln>
        </p:spPr>
        <p:txBody>
          <a:bodyPr>
            <a:noAutofit/>
          </a:bodyPr>
          <a:lstStyle/>
          <a:p>
            <a:r>
              <a:rPr lang="en-US" sz="3200" b="1" u="sng" dirty="0" smtClean="0"/>
              <a:t/>
            </a:r>
            <a:br>
              <a:rPr lang="en-US" sz="3200" b="1" u="sng" dirty="0" smtClean="0"/>
            </a:br>
            <a:r>
              <a:rPr lang="en-US" sz="3200" b="1" u="sng" dirty="0" smtClean="0"/>
              <a:t>Roma </a:t>
            </a:r>
            <a:r>
              <a:rPr lang="en-US" sz="3200" b="1" u="sng" dirty="0"/>
              <a:t>8:32</a:t>
            </a:r>
            <a:r>
              <a:rPr lang="en-US" sz="3200" b="1" dirty="0"/>
              <a:t>  </a:t>
            </a:r>
            <a:r>
              <a:rPr lang="en-US" sz="3200" b="1" dirty="0" smtClean="0"/>
              <a:t>DIA(=BAPA), </a:t>
            </a:r>
            <a:r>
              <a:rPr lang="en-US" sz="3200" b="1" dirty="0"/>
              <a:t>yang </a:t>
            </a:r>
            <a:r>
              <a:rPr lang="en-US" sz="3200" b="1" dirty="0" err="1"/>
              <a:t>tidak</a:t>
            </a:r>
            <a:r>
              <a:rPr lang="en-US" sz="3200" b="1" dirty="0"/>
              <a:t> </a:t>
            </a:r>
            <a:r>
              <a:rPr lang="en-US" sz="3200" b="1" dirty="0" err="1"/>
              <a:t>menyayangkan</a:t>
            </a:r>
            <a:r>
              <a:rPr lang="en-US" sz="3200" b="1" dirty="0"/>
              <a:t> </a:t>
            </a:r>
            <a:r>
              <a:rPr lang="en-US" sz="3200" b="1" dirty="0" err="1" smtClean="0"/>
              <a:t>Anak</a:t>
            </a:r>
            <a:r>
              <a:rPr lang="en-US" sz="3200" b="1" dirty="0" smtClean="0"/>
              <a:t>-NYA </a:t>
            </a:r>
            <a:r>
              <a:rPr lang="en-US" sz="3200" b="1" dirty="0" err="1" smtClean="0"/>
              <a:t>sendiri</a:t>
            </a:r>
            <a:r>
              <a:rPr lang="en-US" sz="3200" b="1" dirty="0" smtClean="0"/>
              <a:t> (</a:t>
            </a:r>
            <a:r>
              <a:rPr lang="en-US" sz="3200" b="1" dirty="0" err="1" smtClean="0"/>
              <a:t>Yeshua</a:t>
            </a:r>
            <a:r>
              <a:rPr lang="en-US" sz="3200" b="1" dirty="0" smtClean="0"/>
              <a:t> </a:t>
            </a:r>
            <a:r>
              <a:rPr lang="en-US" sz="3200" b="1" dirty="0" err="1" smtClean="0"/>
              <a:t>HaMashiakh</a:t>
            </a:r>
            <a:r>
              <a:rPr lang="en-US" sz="3200" b="1" dirty="0" smtClean="0"/>
              <a:t>), </a:t>
            </a:r>
            <a:r>
              <a:rPr lang="en-US" sz="3200" b="1" dirty="0" err="1"/>
              <a:t>tetapi</a:t>
            </a:r>
            <a:r>
              <a:rPr lang="en-US" sz="3200" b="1" dirty="0"/>
              <a:t> yang </a:t>
            </a:r>
            <a:r>
              <a:rPr lang="en-US" sz="3200" b="1" dirty="0" smtClean="0"/>
              <a:t/>
            </a:r>
            <a:br>
              <a:rPr lang="en-US" sz="3200" b="1" dirty="0" smtClean="0"/>
            </a:br>
            <a:r>
              <a:rPr lang="en-US" sz="3200" b="1" dirty="0" err="1" smtClean="0"/>
              <a:t>menyerahkan</a:t>
            </a:r>
            <a:r>
              <a:rPr lang="en-US" sz="3200" b="1" dirty="0" smtClean="0"/>
              <a:t>-NYA </a:t>
            </a:r>
            <a:r>
              <a:rPr lang="en-US" sz="3200" b="1" dirty="0" err="1"/>
              <a:t>bagi</a:t>
            </a:r>
            <a:r>
              <a:rPr lang="en-US" sz="3200" b="1" dirty="0"/>
              <a:t> </a:t>
            </a:r>
            <a:r>
              <a:rPr lang="en-US" sz="3200" b="1" dirty="0" err="1"/>
              <a:t>kita</a:t>
            </a:r>
            <a:r>
              <a:rPr lang="en-US" sz="3200" b="1" dirty="0"/>
              <a:t> </a:t>
            </a:r>
            <a:r>
              <a:rPr lang="en-US" sz="3200" b="1" dirty="0" err="1"/>
              <a:t>semua</a:t>
            </a:r>
            <a:r>
              <a:rPr lang="en-US" sz="3200" b="1" dirty="0"/>
              <a:t>, </a:t>
            </a:r>
            <a:r>
              <a:rPr lang="en-US" sz="3200" b="1" i="1" dirty="0" smtClean="0">
                <a:solidFill>
                  <a:srgbClr val="FF0000"/>
                </a:solidFill>
              </a:rPr>
              <a:t>”</a:t>
            </a:r>
            <a:r>
              <a:rPr lang="en-US" sz="3200" b="1" i="1" dirty="0" err="1" smtClean="0">
                <a:solidFill>
                  <a:srgbClr val="0000FF"/>
                </a:solidFill>
              </a:rPr>
              <a:t>bagaimanakah</a:t>
            </a:r>
            <a:r>
              <a:rPr lang="en-US" sz="3200" b="1" i="1" dirty="0" smtClean="0">
                <a:solidFill>
                  <a:srgbClr val="0000FF"/>
                </a:solidFill>
              </a:rPr>
              <a:t> </a:t>
            </a:r>
            <a:r>
              <a:rPr lang="en-US" sz="3200" b="1" i="1" dirty="0" err="1" smtClean="0">
                <a:solidFill>
                  <a:srgbClr val="0000FF"/>
                </a:solidFill>
              </a:rPr>
              <a:t>mungkin</a:t>
            </a:r>
            <a:r>
              <a:rPr lang="en-US" sz="3200" b="1" i="1" dirty="0" smtClean="0">
                <a:solidFill>
                  <a:srgbClr val="FF0000"/>
                </a:solidFill>
              </a:rPr>
              <a:t>”</a:t>
            </a:r>
            <a:r>
              <a:rPr lang="en-US" sz="3200" b="1" i="1" dirty="0" smtClean="0">
                <a:solidFill>
                  <a:srgbClr val="0000FF"/>
                </a:solidFill>
              </a:rPr>
              <a:t> </a:t>
            </a:r>
            <a:br>
              <a:rPr lang="en-US" sz="3200" b="1" i="1" dirty="0" smtClean="0">
                <a:solidFill>
                  <a:srgbClr val="0000FF"/>
                </a:solidFill>
              </a:rPr>
            </a:br>
            <a:r>
              <a:rPr lang="en-US" sz="3200" b="1" i="1" dirty="0" smtClean="0">
                <a:solidFill>
                  <a:srgbClr val="0000FF"/>
                </a:solidFill>
              </a:rPr>
              <a:t>DIA </a:t>
            </a:r>
            <a:r>
              <a:rPr lang="en-US" sz="3200" b="1" i="1" dirty="0" err="1" smtClean="0">
                <a:solidFill>
                  <a:srgbClr val="0000FF"/>
                </a:solidFill>
              </a:rPr>
              <a:t>tidak</a:t>
            </a:r>
            <a:r>
              <a:rPr lang="en-US" sz="3200" b="1" i="1" dirty="0" smtClean="0">
                <a:solidFill>
                  <a:srgbClr val="0000FF"/>
                </a:solidFill>
              </a:rPr>
              <a:t> </a:t>
            </a:r>
            <a:r>
              <a:rPr lang="en-US" sz="3200" b="1" i="1" dirty="0" err="1">
                <a:solidFill>
                  <a:srgbClr val="0000FF"/>
                </a:solidFill>
              </a:rPr>
              <a:t>mengaruniakan</a:t>
            </a:r>
            <a:r>
              <a:rPr lang="en-US" sz="3200" b="1" i="1" dirty="0">
                <a:solidFill>
                  <a:srgbClr val="0000FF"/>
                </a:solidFill>
              </a:rPr>
              <a:t> </a:t>
            </a:r>
            <a:r>
              <a:rPr lang="en-US" sz="3200" b="1" i="1" dirty="0" smtClean="0">
                <a:solidFill>
                  <a:srgbClr val="0000FF"/>
                </a:solidFill>
              </a:rPr>
              <a:t/>
            </a:r>
            <a:br>
              <a:rPr lang="en-US" sz="3200" b="1" i="1" dirty="0" smtClean="0">
                <a:solidFill>
                  <a:srgbClr val="0000FF"/>
                </a:solidFill>
              </a:rPr>
            </a:br>
            <a:r>
              <a:rPr lang="en-US" sz="3200" b="1" i="1" dirty="0" err="1" smtClean="0">
                <a:solidFill>
                  <a:srgbClr val="FF0000"/>
                </a:solidFill>
              </a:rPr>
              <a:t>segala</a:t>
            </a:r>
            <a:r>
              <a:rPr lang="en-US" sz="3200" b="1" i="1" dirty="0" smtClean="0">
                <a:solidFill>
                  <a:srgbClr val="0000FF"/>
                </a:solidFill>
              </a:rPr>
              <a:t> </a:t>
            </a:r>
            <a:r>
              <a:rPr lang="en-US" sz="3200" b="1" i="1" dirty="0" err="1">
                <a:solidFill>
                  <a:srgbClr val="FF0000"/>
                </a:solidFill>
              </a:rPr>
              <a:t>sesuatu</a:t>
            </a:r>
            <a:r>
              <a:rPr lang="en-US" sz="3200" b="1" i="1" dirty="0">
                <a:solidFill>
                  <a:srgbClr val="0000FF"/>
                </a:solidFill>
              </a:rPr>
              <a:t> </a:t>
            </a:r>
            <a:r>
              <a:rPr lang="en-US" sz="3200" b="1" i="1" dirty="0" smtClean="0">
                <a:solidFill>
                  <a:srgbClr val="0000FF"/>
                </a:solidFill>
              </a:rPr>
              <a:t> </a:t>
            </a:r>
            <a:r>
              <a:rPr lang="en-US" sz="3200" b="1" i="1" dirty="0" err="1" smtClean="0">
                <a:solidFill>
                  <a:srgbClr val="0000FF"/>
                </a:solidFill>
              </a:rPr>
              <a:t>kepada</a:t>
            </a:r>
            <a:r>
              <a:rPr lang="en-US" sz="3200" b="1" i="1" dirty="0" smtClean="0">
                <a:solidFill>
                  <a:srgbClr val="0000FF"/>
                </a:solidFill>
              </a:rPr>
              <a:t> </a:t>
            </a:r>
            <a:r>
              <a:rPr lang="en-US" sz="3200" b="1" i="1" dirty="0" err="1">
                <a:solidFill>
                  <a:srgbClr val="0000FF"/>
                </a:solidFill>
              </a:rPr>
              <a:t>kita</a:t>
            </a:r>
            <a:r>
              <a:rPr lang="en-US" sz="3200" b="1" i="1" dirty="0">
                <a:solidFill>
                  <a:srgbClr val="0000FF"/>
                </a:solidFill>
              </a:rPr>
              <a:t> </a:t>
            </a:r>
            <a:r>
              <a:rPr lang="en-US" sz="3200" b="1" i="1" dirty="0" smtClean="0">
                <a:solidFill>
                  <a:srgbClr val="0000FF"/>
                </a:solidFill>
              </a:rPr>
              <a:t/>
            </a:r>
            <a:br>
              <a:rPr lang="en-US" sz="3200" b="1" i="1" dirty="0" smtClean="0">
                <a:solidFill>
                  <a:srgbClr val="0000FF"/>
                </a:solidFill>
              </a:rPr>
            </a:br>
            <a:r>
              <a:rPr lang="en-US" sz="3200" b="1" i="1" u="sng" dirty="0" err="1" smtClean="0">
                <a:solidFill>
                  <a:srgbClr val="0000FF"/>
                </a:solidFill>
              </a:rPr>
              <a:t>bersama-sama</a:t>
            </a:r>
            <a:r>
              <a:rPr lang="en-US" sz="3200" b="1" i="1" u="sng" dirty="0" smtClean="0">
                <a:solidFill>
                  <a:srgbClr val="0000FF"/>
                </a:solidFill>
              </a:rPr>
              <a:t> </a:t>
            </a:r>
            <a:r>
              <a:rPr lang="en-US" sz="3200" b="1" i="1" u="sng" dirty="0" err="1">
                <a:solidFill>
                  <a:srgbClr val="0000FF"/>
                </a:solidFill>
              </a:rPr>
              <a:t>den</a:t>
            </a:r>
            <a:r>
              <a:rPr lang="en-US" sz="3200" b="1" i="1" dirty="0" err="1">
                <a:solidFill>
                  <a:srgbClr val="0000FF"/>
                </a:solidFill>
              </a:rPr>
              <a:t>g</a:t>
            </a:r>
            <a:r>
              <a:rPr lang="en-US" sz="3200" b="1" i="1" u="sng" dirty="0" err="1">
                <a:solidFill>
                  <a:srgbClr val="0000FF"/>
                </a:solidFill>
              </a:rPr>
              <a:t>an</a:t>
            </a:r>
            <a:r>
              <a:rPr lang="en-US" sz="3200" b="1" i="1" u="sng" dirty="0">
                <a:solidFill>
                  <a:srgbClr val="0000FF"/>
                </a:solidFill>
              </a:rPr>
              <a:t> </a:t>
            </a:r>
            <a:r>
              <a:rPr lang="en-US" sz="3200" b="1" i="1" u="sng" dirty="0" smtClean="0">
                <a:solidFill>
                  <a:srgbClr val="0000FF"/>
                </a:solidFill>
              </a:rPr>
              <a:t>DIA</a:t>
            </a:r>
            <a:r>
              <a:rPr lang="en-US" sz="3200" b="1" i="1" dirty="0" smtClean="0">
                <a:solidFill>
                  <a:srgbClr val="0000FF"/>
                </a:solidFill>
              </a:rPr>
              <a:t> </a:t>
            </a:r>
            <a:r>
              <a:rPr lang="en-US" sz="3200" b="1" i="1" dirty="0" smtClean="0">
                <a:solidFill>
                  <a:srgbClr val="FF0000"/>
                </a:solidFill>
                <a:latin typeface="Algerian" pitchFamily="82" charset="0"/>
              </a:rPr>
              <a:t>??? </a:t>
            </a:r>
            <a:r>
              <a:rPr lang="en-US" sz="3200" b="1" dirty="0"/>
              <a:t/>
            </a:r>
            <a:br>
              <a:rPr lang="en-US" sz="3200" b="1" dirty="0"/>
            </a:br>
            <a:endParaRPr lang="en-US" sz="3200" b="1" dirty="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838200"/>
            <a:ext cx="3810000" cy="715962"/>
          </a:xfrm>
        </p:spPr>
        <p:txBody>
          <a:bodyPr>
            <a:noAutofit/>
          </a:bodyPr>
          <a:lstStyle/>
          <a:p>
            <a:r>
              <a:rPr lang="en-US" sz="3200" dirty="0" err="1" smtClean="0"/>
              <a:t>Arti</a:t>
            </a:r>
            <a:r>
              <a:rPr lang="en-US" sz="3200" dirty="0" smtClean="0"/>
              <a:t> </a:t>
            </a:r>
            <a:r>
              <a:rPr lang="en-US" sz="3200" dirty="0" err="1" smtClean="0"/>
              <a:t>dari</a:t>
            </a:r>
            <a:r>
              <a:rPr lang="en-US" sz="3200" dirty="0" smtClean="0"/>
              <a:t> </a:t>
            </a:r>
            <a:r>
              <a:rPr lang="en-US" sz="3200" b="1" u="sng" dirty="0" err="1" smtClean="0"/>
              <a:t>Kaf</a:t>
            </a:r>
            <a:r>
              <a:rPr lang="en-US" sz="3200" dirty="0" smtClean="0"/>
              <a:t> = ?</a:t>
            </a:r>
            <a:br>
              <a:rPr lang="en-US" sz="3200" dirty="0" smtClean="0"/>
            </a:br>
            <a:endParaRPr lang="en-US" sz="3200" dirty="0"/>
          </a:p>
        </p:txBody>
      </p:sp>
      <p:sp>
        <p:nvSpPr>
          <p:cNvPr id="3" name="Content Placeholder 2"/>
          <p:cNvSpPr>
            <a:spLocks noGrp="1"/>
          </p:cNvSpPr>
          <p:nvPr>
            <p:ph idx="1"/>
          </p:nvPr>
        </p:nvSpPr>
        <p:spPr>
          <a:xfrm>
            <a:off x="457200" y="1600200"/>
            <a:ext cx="7848600" cy="4525963"/>
          </a:xfrm>
        </p:spPr>
        <p:txBody>
          <a:bodyPr>
            <a:normAutofit fontScale="77500" lnSpcReduction="20000"/>
          </a:bodyPr>
          <a:lstStyle/>
          <a:p>
            <a:pPr marL="514350" indent="-514350">
              <a:buAutoNum type="arabicPeriod"/>
            </a:pPr>
            <a:r>
              <a:rPr lang="en-US" b="1" dirty="0" err="1" smtClean="0"/>
              <a:t>K’tubah</a:t>
            </a:r>
            <a:r>
              <a:rPr lang="en-US" b="1" dirty="0" smtClean="0"/>
              <a:t> = </a:t>
            </a:r>
            <a:r>
              <a:rPr lang="en-US" b="1" dirty="0" smtClean="0">
                <a:solidFill>
                  <a:srgbClr val="FF0000"/>
                </a:solidFill>
              </a:rPr>
              <a:t>Marriage Contract</a:t>
            </a:r>
          </a:p>
          <a:p>
            <a:pPr marL="514350" indent="-514350">
              <a:buAutoNum type="arabicPeriod"/>
            </a:pPr>
            <a:r>
              <a:rPr lang="en-US" b="1" dirty="0" err="1" smtClean="0"/>
              <a:t>Kavod</a:t>
            </a:r>
            <a:r>
              <a:rPr lang="en-US" b="1" dirty="0" smtClean="0"/>
              <a:t> = Majesty = </a:t>
            </a:r>
            <a:r>
              <a:rPr lang="en-US" b="1" dirty="0" smtClean="0">
                <a:solidFill>
                  <a:srgbClr val="FF0000"/>
                </a:solidFill>
              </a:rPr>
              <a:t>MULIA</a:t>
            </a:r>
          </a:p>
          <a:p>
            <a:pPr marL="514350" indent="-514350">
              <a:buAutoNum type="arabicPeriod"/>
            </a:pPr>
            <a:r>
              <a:rPr lang="en-US" b="1" dirty="0" err="1" smtClean="0"/>
              <a:t>Kirkarah</a:t>
            </a:r>
            <a:r>
              <a:rPr lang="en-US" b="1" dirty="0" smtClean="0"/>
              <a:t> = </a:t>
            </a:r>
            <a:r>
              <a:rPr lang="en-US" b="1" dirty="0" err="1" smtClean="0"/>
              <a:t>Mengandung</a:t>
            </a:r>
            <a:r>
              <a:rPr lang="en-US" b="1" dirty="0" smtClean="0"/>
              <a:t> </a:t>
            </a:r>
            <a:r>
              <a:rPr lang="en-US" b="1" dirty="0" err="1" smtClean="0"/>
              <a:t>Terang</a:t>
            </a:r>
            <a:endParaRPr lang="en-US" b="1" dirty="0" smtClean="0"/>
          </a:p>
          <a:p>
            <a:pPr marL="514350" indent="-514350">
              <a:buAutoNum type="arabicPeriod"/>
            </a:pPr>
            <a:r>
              <a:rPr lang="en-US" b="1" dirty="0" err="1" smtClean="0"/>
              <a:t>K’akharayv</a:t>
            </a:r>
            <a:r>
              <a:rPr lang="en-US" b="1" dirty="0" smtClean="0"/>
              <a:t> = right behind HIM</a:t>
            </a:r>
          </a:p>
          <a:p>
            <a:pPr marL="514350" indent="-514350">
              <a:buAutoNum type="arabicPeriod" startAt="5"/>
            </a:pPr>
            <a:r>
              <a:rPr lang="en-US" b="1" dirty="0" err="1" smtClean="0"/>
              <a:t>Kipurim</a:t>
            </a:r>
            <a:r>
              <a:rPr lang="en-US" b="1" dirty="0" smtClean="0"/>
              <a:t> </a:t>
            </a:r>
            <a:r>
              <a:rPr lang="en-US" b="1" dirty="0" smtClean="0">
                <a:sym typeface="Wingdings" pitchFamily="2" charset="2"/>
              </a:rPr>
              <a:t> </a:t>
            </a:r>
            <a:r>
              <a:rPr lang="en-US" b="1" dirty="0" err="1" smtClean="0">
                <a:sym typeface="Wingdings" pitchFamily="2" charset="2"/>
              </a:rPr>
              <a:t>Ha’Kipurim</a:t>
            </a:r>
            <a:r>
              <a:rPr lang="en-US" b="1" dirty="0" smtClean="0">
                <a:sym typeface="Wingdings" pitchFamily="2" charset="2"/>
              </a:rPr>
              <a:t> = </a:t>
            </a:r>
            <a:r>
              <a:rPr lang="en-US" b="1" dirty="0" smtClean="0">
                <a:solidFill>
                  <a:srgbClr val="FF0000"/>
                </a:solidFill>
              </a:rPr>
              <a:t>the Reconciliation of</a:t>
            </a:r>
          </a:p>
          <a:p>
            <a:pPr marL="514350" indent="-514350">
              <a:buNone/>
            </a:pPr>
            <a:r>
              <a:rPr lang="en-US" b="1" dirty="0" smtClean="0">
                <a:solidFill>
                  <a:srgbClr val="FF0000"/>
                </a:solidFill>
              </a:rPr>
              <a:t>       God  and  humankind  through  </a:t>
            </a:r>
            <a:r>
              <a:rPr lang="en-US" b="1" dirty="0" err="1" smtClean="0">
                <a:solidFill>
                  <a:srgbClr val="FF0000"/>
                </a:solidFill>
              </a:rPr>
              <a:t>HaMashiakh</a:t>
            </a:r>
            <a:r>
              <a:rPr lang="en-US" b="1" dirty="0" smtClean="0">
                <a:solidFill>
                  <a:srgbClr val="FF0000"/>
                </a:solidFill>
              </a:rPr>
              <a:t> </a:t>
            </a:r>
          </a:p>
          <a:p>
            <a:pPr marL="514350" indent="-514350">
              <a:buAutoNum type="arabicPeriod" startAt="6"/>
            </a:pPr>
            <a:r>
              <a:rPr lang="en-US" b="1" dirty="0" err="1" smtClean="0"/>
              <a:t>Kisuy</a:t>
            </a:r>
            <a:r>
              <a:rPr lang="en-US" b="1" dirty="0" smtClean="0"/>
              <a:t> = Covering</a:t>
            </a:r>
          </a:p>
          <a:p>
            <a:pPr marL="514350" indent="-514350">
              <a:buAutoNum type="arabicPeriod" startAt="6"/>
            </a:pPr>
            <a:r>
              <a:rPr lang="en-US" b="1" dirty="0" err="1" smtClean="0"/>
              <a:t>Kenisah</a:t>
            </a:r>
            <a:r>
              <a:rPr lang="en-US" b="1" dirty="0" smtClean="0"/>
              <a:t> = Gateway</a:t>
            </a:r>
          </a:p>
          <a:p>
            <a:pPr marL="514350" indent="-514350">
              <a:buAutoNum type="arabicPeriod" startAt="6"/>
            </a:pPr>
            <a:r>
              <a:rPr lang="en-US" b="1" dirty="0" err="1" smtClean="0"/>
              <a:t>Kees</a:t>
            </a:r>
            <a:r>
              <a:rPr lang="en-US" b="1" dirty="0" smtClean="0"/>
              <a:t> = Throne </a:t>
            </a:r>
          </a:p>
          <a:p>
            <a:pPr marL="514350" indent="-514350">
              <a:buAutoNum type="arabicPeriod" startAt="6"/>
            </a:pPr>
            <a:r>
              <a:rPr lang="en-US" b="1" dirty="0" smtClean="0"/>
              <a:t> </a:t>
            </a:r>
            <a:r>
              <a:rPr lang="en-US" b="1" dirty="0" err="1" smtClean="0"/>
              <a:t>Kalkalan</a:t>
            </a:r>
            <a:r>
              <a:rPr lang="en-US" b="1" dirty="0" smtClean="0"/>
              <a:t> / </a:t>
            </a:r>
            <a:r>
              <a:rPr lang="en-US" b="1" dirty="0" err="1" smtClean="0"/>
              <a:t>Kalkali</a:t>
            </a:r>
            <a:r>
              <a:rPr lang="en-US" b="1" dirty="0" smtClean="0"/>
              <a:t> </a:t>
            </a:r>
            <a:r>
              <a:rPr lang="en-US" b="1" dirty="0" smtClean="0">
                <a:sym typeface="Wingdings" pitchFamily="2" charset="2"/>
              </a:rPr>
              <a:t> </a:t>
            </a:r>
            <a:r>
              <a:rPr lang="en-US" b="1" dirty="0" smtClean="0">
                <a:solidFill>
                  <a:srgbClr val="FF0000"/>
                </a:solidFill>
                <a:sym typeface="Wingdings" pitchFamily="2" charset="2"/>
              </a:rPr>
              <a:t>economist</a:t>
            </a:r>
            <a:r>
              <a:rPr lang="en-US" b="1" dirty="0" smtClean="0">
                <a:sym typeface="Wingdings" pitchFamily="2" charset="2"/>
              </a:rPr>
              <a:t> / </a:t>
            </a:r>
            <a:r>
              <a:rPr lang="en-US" b="1" u="sng" dirty="0" smtClean="0">
                <a:solidFill>
                  <a:srgbClr val="FF0000"/>
                </a:solidFill>
                <a:latin typeface="Arial Black" pitchFamily="34" charset="0"/>
                <a:sym typeface="Wingdings" pitchFamily="2" charset="2"/>
              </a:rPr>
              <a:t>econom</a:t>
            </a:r>
            <a:r>
              <a:rPr lang="en-US" b="1" dirty="0" smtClean="0">
                <a:solidFill>
                  <a:srgbClr val="FF0000"/>
                </a:solidFill>
                <a:latin typeface="Arial Black" pitchFamily="34" charset="0"/>
                <a:sym typeface="Wingdings" pitchFamily="2" charset="2"/>
              </a:rPr>
              <a:t>y</a:t>
            </a:r>
            <a:r>
              <a:rPr lang="en-US" b="1" dirty="0" smtClean="0">
                <a:sym typeface="Wingdings" pitchFamily="2" charset="2"/>
              </a:rPr>
              <a:t> !!!</a:t>
            </a:r>
          </a:p>
          <a:p>
            <a:pPr marL="514350" indent="-514350">
              <a:buAutoNum type="arabicPeriod" startAt="6"/>
            </a:pPr>
            <a:r>
              <a:rPr lang="en-US" b="1" dirty="0" err="1" smtClean="0">
                <a:sym typeface="Wingdings" pitchFamily="2" charset="2"/>
              </a:rPr>
              <a:t>Koveesh</a:t>
            </a:r>
            <a:r>
              <a:rPr lang="en-US" b="1" dirty="0" smtClean="0">
                <a:sym typeface="Wingdings" pitchFamily="2" charset="2"/>
              </a:rPr>
              <a:t> = </a:t>
            </a:r>
            <a:r>
              <a:rPr lang="en-US" b="1" dirty="0" err="1" smtClean="0">
                <a:sym typeface="Wingdings" pitchFamily="2" charset="2"/>
              </a:rPr>
              <a:t>Conquerer</a:t>
            </a:r>
            <a:r>
              <a:rPr lang="en-US" b="1" dirty="0" smtClean="0">
                <a:sym typeface="Wingdings" pitchFamily="2" charset="2"/>
              </a:rPr>
              <a:t>  </a:t>
            </a:r>
            <a:r>
              <a:rPr lang="en-US" b="1" dirty="0" err="1" smtClean="0">
                <a:sym typeface="Wingdings" pitchFamily="2" charset="2"/>
              </a:rPr>
              <a:t>Penakluk</a:t>
            </a:r>
            <a:r>
              <a:rPr lang="en-US" b="1" dirty="0" smtClean="0">
                <a:sym typeface="Wingdings" pitchFamily="2" charset="2"/>
              </a:rPr>
              <a:t> </a:t>
            </a:r>
          </a:p>
          <a:p>
            <a:pPr>
              <a:buNone/>
            </a:pPr>
            <a:endParaRPr lang="en-US" b="1" dirty="0" smtClean="0"/>
          </a:p>
          <a:p>
            <a:pPr marL="514350" indent="-514350">
              <a:buAutoNum type="arabicPeriod"/>
            </a:pPr>
            <a:endParaRPr lang="en-US" dirty="0"/>
          </a:p>
        </p:txBody>
      </p:sp>
      <p:sp>
        <p:nvSpPr>
          <p:cNvPr id="4" name="Rectangle 5"/>
          <p:cNvSpPr>
            <a:spLocks noChangeArrowheads="1"/>
          </p:cNvSpPr>
          <p:nvPr/>
        </p:nvSpPr>
        <p:spPr bwMode="auto">
          <a:xfrm>
            <a:off x="1676400" y="533400"/>
            <a:ext cx="1143000" cy="830997"/>
          </a:xfrm>
          <a:prstGeom prst="rect">
            <a:avLst/>
          </a:prstGeom>
          <a:solidFill>
            <a:srgbClr val="FFFF99"/>
          </a:solidFill>
          <a:ln w="12700">
            <a:solidFill>
              <a:schemeClr val="tx1"/>
            </a:solidFill>
            <a:miter lim="800000"/>
            <a:headEnd/>
            <a:tailEnd/>
          </a:ln>
          <a:effectLst/>
        </p:spPr>
        <p:txBody>
          <a:bodyPr wrap="square">
            <a:spAutoFit/>
          </a:bodyPr>
          <a:lstStyle/>
          <a:p>
            <a:pPr algn="ctr"/>
            <a:r>
              <a:rPr lang="he-IL" sz="4800" dirty="0" smtClean="0">
                <a:effectLst>
                  <a:outerShdw blurRad="38100" dist="38100" dir="2700000" algn="tl">
                    <a:srgbClr val="FFFFFF"/>
                  </a:outerShdw>
                </a:effectLst>
                <a:latin typeface="Times New Roman" pitchFamily="18" charset="0"/>
                <a:cs typeface="Times New Roman" pitchFamily="18" charset="0"/>
              </a:rPr>
              <a:t>כלה</a:t>
            </a:r>
            <a:r>
              <a:rPr lang="en-US" sz="4800" dirty="0" smtClean="0">
                <a:effectLst>
                  <a:outerShdw blurRad="38100" dist="38100" dir="2700000" algn="tl">
                    <a:srgbClr val="FFFFFF"/>
                  </a:outerShdw>
                </a:effectLst>
                <a:latin typeface="Times New Roman" pitchFamily="18" charset="0"/>
                <a:cs typeface="Times New Roman" pitchFamily="18" charset="0"/>
              </a:rPr>
              <a:t> </a:t>
            </a:r>
            <a:endParaRPr lang="en-US" sz="4800" dirty="0">
              <a:effectLst>
                <a:outerShdw blurRad="38100" dist="38100" dir="2700000" algn="tl">
                  <a:srgbClr val="FFFFFF"/>
                </a:outerShdw>
              </a:effectLst>
              <a:latin typeface="Times New Roman" pitchFamily="18" charset="0"/>
              <a:cs typeface="Times New Roman" pitchFamily="18" charset="0"/>
            </a:endParaRPr>
          </a:p>
        </p:txBody>
      </p:sp>
      <p:sp>
        <p:nvSpPr>
          <p:cNvPr id="5" name="Down Arrow 4"/>
          <p:cNvSpPr/>
          <p:nvPr/>
        </p:nvSpPr>
        <p:spPr>
          <a:xfrm rot="2335684">
            <a:off x="6858897" y="4269892"/>
            <a:ext cx="304800" cy="838200"/>
          </a:xfrm>
          <a:prstGeom prst="downArrow">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838200"/>
            <a:ext cx="3810000" cy="715962"/>
          </a:xfrm>
        </p:spPr>
        <p:txBody>
          <a:bodyPr>
            <a:noAutofit/>
          </a:bodyPr>
          <a:lstStyle/>
          <a:p>
            <a:r>
              <a:rPr lang="en-US" sz="3200" dirty="0" err="1" smtClean="0"/>
              <a:t>Arti</a:t>
            </a:r>
            <a:r>
              <a:rPr lang="en-US" sz="3200" dirty="0" smtClean="0"/>
              <a:t> </a:t>
            </a:r>
            <a:r>
              <a:rPr lang="en-US" sz="3200" dirty="0" err="1" smtClean="0"/>
              <a:t>dari</a:t>
            </a:r>
            <a:r>
              <a:rPr lang="en-US" sz="3200" dirty="0" smtClean="0"/>
              <a:t> </a:t>
            </a:r>
            <a:r>
              <a:rPr lang="en-US" sz="3200" b="1" u="sng" dirty="0" smtClean="0"/>
              <a:t>Lamed</a:t>
            </a:r>
            <a:r>
              <a:rPr lang="en-US" sz="3200" dirty="0" smtClean="0"/>
              <a:t>  = ?</a:t>
            </a:r>
            <a:br>
              <a:rPr lang="en-US" sz="3200" dirty="0" smtClean="0"/>
            </a:br>
            <a:endParaRPr lang="en-US" sz="3200" dirty="0"/>
          </a:p>
        </p:txBody>
      </p:sp>
      <p:sp>
        <p:nvSpPr>
          <p:cNvPr id="3" name="Content Placeholder 2"/>
          <p:cNvSpPr>
            <a:spLocks noGrp="1"/>
          </p:cNvSpPr>
          <p:nvPr>
            <p:ph idx="1"/>
          </p:nvPr>
        </p:nvSpPr>
        <p:spPr>
          <a:xfrm>
            <a:off x="457200" y="1600200"/>
            <a:ext cx="7848600" cy="4525963"/>
          </a:xfrm>
        </p:spPr>
        <p:txBody>
          <a:bodyPr>
            <a:normAutofit fontScale="92500"/>
          </a:bodyPr>
          <a:lstStyle/>
          <a:p>
            <a:pPr marL="514350" indent="-514350">
              <a:buAutoNum type="arabicPeriod"/>
            </a:pPr>
            <a:r>
              <a:rPr lang="en-US" b="1" dirty="0" smtClean="0">
                <a:solidFill>
                  <a:srgbClr val="FF0000"/>
                </a:solidFill>
              </a:rPr>
              <a:t>Lev = Heart </a:t>
            </a:r>
            <a:r>
              <a:rPr lang="en-US" b="1" dirty="0" smtClean="0">
                <a:solidFill>
                  <a:srgbClr val="FF0000"/>
                </a:solidFill>
                <a:sym typeface="Wingdings" pitchFamily="2" charset="2"/>
              </a:rPr>
              <a:t> </a:t>
            </a:r>
            <a:r>
              <a:rPr lang="en-US" b="1" dirty="0" err="1" smtClean="0">
                <a:solidFill>
                  <a:srgbClr val="FF0000"/>
                </a:solidFill>
                <a:sym typeface="Wingdings" pitchFamily="2" charset="2"/>
              </a:rPr>
              <a:t>Jantung</a:t>
            </a:r>
            <a:r>
              <a:rPr lang="en-US" b="1" dirty="0" smtClean="0">
                <a:solidFill>
                  <a:srgbClr val="FF0000"/>
                </a:solidFill>
                <a:sym typeface="Wingdings" pitchFamily="2" charset="2"/>
              </a:rPr>
              <a:t> !!!</a:t>
            </a:r>
            <a:endParaRPr lang="en-US" b="1" dirty="0" smtClean="0">
              <a:solidFill>
                <a:srgbClr val="FF0000"/>
              </a:solidFill>
            </a:endParaRPr>
          </a:p>
          <a:p>
            <a:pPr marL="514350" indent="-514350">
              <a:buAutoNum type="arabicPeriod"/>
            </a:pPr>
            <a:r>
              <a:rPr lang="en-US" b="1" dirty="0" err="1" smtClean="0"/>
              <a:t>be’kol</a:t>
            </a:r>
            <a:r>
              <a:rPr lang="en-US" b="1" dirty="0" smtClean="0"/>
              <a:t> </a:t>
            </a:r>
            <a:r>
              <a:rPr lang="en-US" b="1" dirty="0" err="1" smtClean="0"/>
              <a:t>levavo</a:t>
            </a:r>
            <a:r>
              <a:rPr lang="en-US" b="1" dirty="0" smtClean="0"/>
              <a:t> </a:t>
            </a:r>
            <a:r>
              <a:rPr lang="en-US" b="1" dirty="0" smtClean="0">
                <a:sym typeface="Wingdings" pitchFamily="2" charset="2"/>
              </a:rPr>
              <a:t> </a:t>
            </a:r>
            <a:r>
              <a:rPr lang="en-US" b="1" dirty="0" err="1" smtClean="0">
                <a:sym typeface="Wingdings" pitchFamily="2" charset="2"/>
              </a:rPr>
              <a:t>dengan</a:t>
            </a:r>
            <a:r>
              <a:rPr lang="en-US" b="1" dirty="0" smtClean="0">
                <a:sym typeface="Wingdings" pitchFamily="2" charset="2"/>
              </a:rPr>
              <a:t> </a:t>
            </a:r>
            <a:r>
              <a:rPr lang="en-US" b="1" dirty="0" err="1" smtClean="0">
                <a:sym typeface="Wingdings" pitchFamily="2" charset="2"/>
              </a:rPr>
              <a:t>segenap</a:t>
            </a:r>
            <a:r>
              <a:rPr lang="en-US" b="1" dirty="0" smtClean="0">
                <a:sym typeface="Wingdings" pitchFamily="2" charset="2"/>
              </a:rPr>
              <a:t> </a:t>
            </a:r>
            <a:r>
              <a:rPr lang="en-US" b="1" dirty="0" err="1" smtClean="0">
                <a:sym typeface="Wingdings" pitchFamily="2" charset="2"/>
              </a:rPr>
              <a:t>Hati</a:t>
            </a:r>
            <a:r>
              <a:rPr lang="en-US" b="1" dirty="0" smtClean="0">
                <a:sym typeface="Wingdings" pitchFamily="2" charset="2"/>
              </a:rPr>
              <a:t> NYA !!!</a:t>
            </a:r>
            <a:endParaRPr lang="en-US" b="1" dirty="0" smtClean="0"/>
          </a:p>
          <a:p>
            <a:pPr marL="514350" indent="-514350">
              <a:buAutoNum type="arabicPeriod"/>
            </a:pPr>
            <a:r>
              <a:rPr lang="en-US" b="1" dirty="0" err="1" smtClean="0"/>
              <a:t>Lavan</a:t>
            </a:r>
            <a:r>
              <a:rPr lang="en-US" b="1" dirty="0" smtClean="0"/>
              <a:t> = Clean </a:t>
            </a:r>
            <a:r>
              <a:rPr lang="en-US" b="1" dirty="0" smtClean="0">
                <a:sym typeface="Wingdings" pitchFamily="2" charset="2"/>
              </a:rPr>
              <a:t> DIA </a:t>
            </a:r>
            <a:r>
              <a:rPr lang="en-US" b="1" dirty="0" err="1" smtClean="0">
                <a:sym typeface="Wingdings" pitchFamily="2" charset="2"/>
              </a:rPr>
              <a:t>bikin</a:t>
            </a:r>
            <a:r>
              <a:rPr lang="en-US" b="1" dirty="0" smtClean="0">
                <a:sym typeface="Wingdings" pitchFamily="2" charset="2"/>
              </a:rPr>
              <a:t> </a:t>
            </a:r>
            <a:r>
              <a:rPr lang="en-US" b="1" dirty="0" err="1" smtClean="0">
                <a:sym typeface="Wingdings" pitchFamily="2" charset="2"/>
              </a:rPr>
              <a:t>suci</a:t>
            </a:r>
            <a:endParaRPr lang="en-US" b="1" dirty="0" smtClean="0"/>
          </a:p>
          <a:p>
            <a:pPr marL="514350" indent="-514350">
              <a:buAutoNum type="arabicPeriod"/>
            </a:pPr>
            <a:r>
              <a:rPr lang="en-US" b="1" dirty="0" err="1" smtClean="0"/>
              <a:t>Legithimiuth</a:t>
            </a:r>
            <a:r>
              <a:rPr lang="en-US" b="1" dirty="0" smtClean="0"/>
              <a:t> = </a:t>
            </a:r>
            <a:r>
              <a:rPr lang="en-US" b="1" dirty="0" smtClean="0">
                <a:solidFill>
                  <a:srgbClr val="FF0000"/>
                </a:solidFill>
              </a:rPr>
              <a:t>Legitimacy</a:t>
            </a:r>
          </a:p>
          <a:p>
            <a:pPr marL="514350" indent="-514350">
              <a:buAutoNum type="arabicPeriod" startAt="5"/>
            </a:pPr>
            <a:r>
              <a:rPr lang="en-US" b="1" dirty="0" err="1" smtClean="0"/>
              <a:t>Legamrey</a:t>
            </a:r>
            <a:r>
              <a:rPr lang="en-US" b="1" dirty="0" smtClean="0"/>
              <a:t> = Completely</a:t>
            </a:r>
          </a:p>
          <a:p>
            <a:pPr marL="514350" indent="-514350">
              <a:buAutoNum type="arabicPeriod" startAt="5"/>
            </a:pPr>
            <a:r>
              <a:rPr lang="en-US" b="1" dirty="0" err="1" smtClean="0"/>
              <a:t>Lehituth</a:t>
            </a:r>
            <a:r>
              <a:rPr lang="en-US" b="1" dirty="0" smtClean="0"/>
              <a:t> = Eagerness = </a:t>
            </a:r>
            <a:r>
              <a:rPr lang="en-US" dirty="0" smtClean="0"/>
              <a:t> </a:t>
            </a:r>
            <a:r>
              <a:rPr lang="en-US" b="1" i="1" dirty="0" smtClean="0">
                <a:solidFill>
                  <a:srgbClr val="0000FF"/>
                </a:solidFill>
              </a:rPr>
              <a:t>commitment, dedication</a:t>
            </a:r>
            <a:endParaRPr lang="en-US" b="1" dirty="0" smtClean="0"/>
          </a:p>
          <a:p>
            <a:pPr marL="514350" indent="-514350">
              <a:buAutoNum type="arabicPeriod" startAt="5"/>
            </a:pPr>
            <a:r>
              <a:rPr lang="en-US" b="1" dirty="0" err="1" smtClean="0"/>
              <a:t>Le’Olam</a:t>
            </a:r>
            <a:r>
              <a:rPr lang="en-US" b="1" dirty="0" smtClean="0"/>
              <a:t> = Forever</a:t>
            </a:r>
          </a:p>
          <a:p>
            <a:pPr marL="514350" indent="-514350">
              <a:buAutoNum type="arabicPeriod"/>
            </a:pPr>
            <a:endParaRPr lang="en-US" dirty="0"/>
          </a:p>
        </p:txBody>
      </p:sp>
      <p:sp>
        <p:nvSpPr>
          <p:cNvPr id="4" name="Rectangle 5"/>
          <p:cNvSpPr>
            <a:spLocks noChangeArrowheads="1"/>
          </p:cNvSpPr>
          <p:nvPr/>
        </p:nvSpPr>
        <p:spPr bwMode="auto">
          <a:xfrm>
            <a:off x="1828800" y="533400"/>
            <a:ext cx="1143000" cy="830997"/>
          </a:xfrm>
          <a:prstGeom prst="rect">
            <a:avLst/>
          </a:prstGeom>
          <a:solidFill>
            <a:srgbClr val="FFFF99"/>
          </a:solidFill>
          <a:ln w="12700">
            <a:solidFill>
              <a:schemeClr val="tx1"/>
            </a:solidFill>
            <a:miter lim="800000"/>
            <a:headEnd/>
            <a:tailEnd/>
          </a:ln>
          <a:effectLst/>
        </p:spPr>
        <p:txBody>
          <a:bodyPr wrap="square">
            <a:spAutoFit/>
          </a:bodyPr>
          <a:lstStyle/>
          <a:p>
            <a:pPr algn="ctr"/>
            <a:r>
              <a:rPr lang="he-IL" sz="4800" dirty="0">
                <a:effectLst>
                  <a:outerShdw blurRad="38100" dist="38100" dir="2700000" algn="tl">
                    <a:srgbClr val="FFFFFF"/>
                  </a:outerShdw>
                </a:effectLst>
                <a:latin typeface="Times New Roman" pitchFamily="18" charset="0"/>
                <a:cs typeface="Times New Roman" pitchFamily="18" charset="0"/>
              </a:rPr>
              <a:t>כלה</a:t>
            </a:r>
            <a:endParaRPr lang="en-US" sz="4800" dirty="0">
              <a:effectLst>
                <a:outerShdw blurRad="38100" dist="38100" dir="2700000" algn="tl">
                  <a:srgbClr val="FFFFFF"/>
                </a:outerShdw>
              </a:effectLst>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838200"/>
            <a:ext cx="3810000" cy="715962"/>
          </a:xfrm>
        </p:spPr>
        <p:txBody>
          <a:bodyPr>
            <a:noAutofit/>
          </a:bodyPr>
          <a:lstStyle/>
          <a:p>
            <a:r>
              <a:rPr lang="en-US" sz="3200" dirty="0" err="1" smtClean="0"/>
              <a:t>Arti</a:t>
            </a:r>
            <a:r>
              <a:rPr lang="en-US" sz="3200" dirty="0" smtClean="0"/>
              <a:t> </a:t>
            </a:r>
            <a:r>
              <a:rPr lang="en-US" sz="3200" dirty="0" err="1" smtClean="0"/>
              <a:t>dari</a:t>
            </a:r>
            <a:r>
              <a:rPr lang="en-US" sz="3200" dirty="0" smtClean="0"/>
              <a:t> </a:t>
            </a:r>
            <a:r>
              <a:rPr lang="en-US" sz="3200" b="1" u="sng" dirty="0" smtClean="0"/>
              <a:t>He</a:t>
            </a:r>
            <a:r>
              <a:rPr lang="en-US" sz="3200" b="1" dirty="0" smtClean="0"/>
              <a:t>y</a:t>
            </a:r>
            <a:r>
              <a:rPr lang="en-US" sz="3200" dirty="0" smtClean="0"/>
              <a:t>  = ?</a:t>
            </a:r>
            <a:br>
              <a:rPr lang="en-US" sz="3200" dirty="0" smtClean="0"/>
            </a:br>
            <a:endParaRPr lang="en-US" sz="3200" dirty="0"/>
          </a:p>
        </p:txBody>
      </p:sp>
      <p:sp>
        <p:nvSpPr>
          <p:cNvPr id="3" name="Content Placeholder 2"/>
          <p:cNvSpPr>
            <a:spLocks noGrp="1"/>
          </p:cNvSpPr>
          <p:nvPr>
            <p:ph idx="1"/>
          </p:nvPr>
        </p:nvSpPr>
        <p:spPr>
          <a:xfrm>
            <a:off x="457200" y="1600200"/>
            <a:ext cx="7848600" cy="4525963"/>
          </a:xfrm>
        </p:spPr>
        <p:txBody>
          <a:bodyPr>
            <a:normAutofit fontScale="92500" lnSpcReduction="20000"/>
          </a:bodyPr>
          <a:lstStyle/>
          <a:p>
            <a:pPr marL="514350" indent="-514350">
              <a:buAutoNum type="arabicPeriod"/>
            </a:pPr>
            <a:r>
              <a:rPr lang="en-US" b="1" dirty="0" err="1" smtClean="0">
                <a:solidFill>
                  <a:srgbClr val="FF0000"/>
                </a:solidFill>
              </a:rPr>
              <a:t>ha’ir</a:t>
            </a:r>
            <a:r>
              <a:rPr lang="en-US" b="1" dirty="0" smtClean="0">
                <a:solidFill>
                  <a:srgbClr val="FF0000"/>
                </a:solidFill>
              </a:rPr>
              <a:t>  =  Illuminate = Light up</a:t>
            </a:r>
          </a:p>
          <a:p>
            <a:pPr marL="514350" indent="-514350">
              <a:buAutoNum type="arabicPeriod"/>
            </a:pPr>
            <a:r>
              <a:rPr lang="en-US" b="1" dirty="0" err="1" smtClean="0"/>
              <a:t>he’Evid</a:t>
            </a:r>
            <a:r>
              <a:rPr lang="en-US" b="1" dirty="0" smtClean="0"/>
              <a:t>  </a:t>
            </a:r>
            <a:r>
              <a:rPr lang="en-US" b="1" dirty="0" smtClean="0">
                <a:sym typeface="Wingdings" pitchFamily="2" charset="2"/>
              </a:rPr>
              <a:t>=  Destroy</a:t>
            </a:r>
            <a:endParaRPr lang="en-US" b="1" dirty="0" smtClean="0"/>
          </a:p>
          <a:p>
            <a:pPr marL="514350" indent="-514350">
              <a:buAutoNum type="arabicPeriod"/>
            </a:pPr>
            <a:r>
              <a:rPr lang="en-US" b="1" dirty="0" err="1" smtClean="0"/>
              <a:t>he’Dir</a:t>
            </a:r>
            <a:r>
              <a:rPr lang="en-US" b="1" dirty="0" smtClean="0"/>
              <a:t>  =  Glorify</a:t>
            </a:r>
          </a:p>
          <a:p>
            <a:pPr marL="514350" indent="-514350">
              <a:buAutoNum type="arabicPeriod"/>
            </a:pPr>
            <a:r>
              <a:rPr lang="en-US" b="1" dirty="0" err="1" smtClean="0"/>
              <a:t>he’Ehil</a:t>
            </a:r>
            <a:r>
              <a:rPr lang="en-US" b="1" dirty="0" smtClean="0"/>
              <a:t>  =  Shelter</a:t>
            </a:r>
          </a:p>
          <a:p>
            <a:pPr marL="514350" indent="-514350">
              <a:buAutoNum type="arabicPeriod" startAt="5"/>
            </a:pPr>
            <a:r>
              <a:rPr lang="en-US" b="1" dirty="0" err="1" smtClean="0"/>
              <a:t>hiv’ti’ah</a:t>
            </a:r>
            <a:r>
              <a:rPr lang="en-US" b="1" dirty="0" smtClean="0"/>
              <a:t>  =  Promise</a:t>
            </a:r>
          </a:p>
          <a:p>
            <a:pPr marL="514350" indent="-514350">
              <a:buAutoNum type="arabicPeriod" startAt="5"/>
            </a:pPr>
            <a:r>
              <a:rPr lang="en-US" b="1" dirty="0" err="1" smtClean="0"/>
              <a:t>hav’kara</a:t>
            </a:r>
            <a:r>
              <a:rPr lang="en-US" b="1" dirty="0" smtClean="0"/>
              <a:t>  =  First Birth </a:t>
            </a:r>
          </a:p>
          <a:p>
            <a:pPr marL="514350" indent="-514350">
              <a:buAutoNum type="arabicPeriod" startAt="5"/>
            </a:pPr>
            <a:r>
              <a:rPr lang="en-US" b="1" dirty="0" err="1" smtClean="0"/>
              <a:t>hav’ka’a</a:t>
            </a:r>
            <a:r>
              <a:rPr lang="en-US" b="1" dirty="0" smtClean="0"/>
              <a:t>  =  </a:t>
            </a:r>
            <a:r>
              <a:rPr lang="en-US" b="1" dirty="0" smtClean="0">
                <a:solidFill>
                  <a:srgbClr val="FF0000"/>
                </a:solidFill>
              </a:rPr>
              <a:t>Breakthrough</a:t>
            </a:r>
          </a:p>
          <a:p>
            <a:pPr marL="514350" indent="-514350">
              <a:buAutoNum type="arabicPeriod" startAt="5"/>
            </a:pPr>
            <a:r>
              <a:rPr lang="en-US" b="1" dirty="0" err="1" smtClean="0"/>
              <a:t>hadar</a:t>
            </a:r>
            <a:r>
              <a:rPr lang="en-US" b="1" dirty="0" smtClean="0"/>
              <a:t>  =  Glory / </a:t>
            </a:r>
            <a:r>
              <a:rPr lang="en-US" b="1" dirty="0" err="1" smtClean="0"/>
              <a:t>Splendour</a:t>
            </a:r>
            <a:endParaRPr lang="en-US" b="1" dirty="0" smtClean="0"/>
          </a:p>
          <a:p>
            <a:pPr marL="514350" indent="-514350">
              <a:buAutoNum type="arabicPeriod" startAt="5"/>
            </a:pPr>
            <a:r>
              <a:rPr lang="en-US" b="1" dirty="0" err="1" smtClean="0"/>
              <a:t>hizdammenuth</a:t>
            </a:r>
            <a:r>
              <a:rPr lang="en-US" b="1" dirty="0" smtClean="0"/>
              <a:t>  =  </a:t>
            </a:r>
            <a:r>
              <a:rPr lang="en-US" b="1" dirty="0" smtClean="0">
                <a:solidFill>
                  <a:srgbClr val="FF0000"/>
                </a:solidFill>
              </a:rPr>
              <a:t>Opportunity</a:t>
            </a:r>
            <a:r>
              <a:rPr lang="en-US" dirty="0" smtClean="0">
                <a:latin typeface="Wingdings 3" pitchFamily="18" charset="2"/>
              </a:rPr>
              <a:t>		</a:t>
            </a:r>
            <a:endParaRPr lang="en-US" sz="4700" b="1" dirty="0">
              <a:solidFill>
                <a:srgbClr val="0000FF"/>
              </a:solidFill>
              <a:latin typeface="Wingdings 3" pitchFamily="18" charset="2"/>
            </a:endParaRPr>
          </a:p>
        </p:txBody>
      </p:sp>
      <p:sp>
        <p:nvSpPr>
          <p:cNvPr id="4" name="Rectangle 5"/>
          <p:cNvSpPr>
            <a:spLocks noChangeArrowheads="1"/>
          </p:cNvSpPr>
          <p:nvPr/>
        </p:nvSpPr>
        <p:spPr bwMode="auto">
          <a:xfrm>
            <a:off x="1828800" y="533400"/>
            <a:ext cx="1143000" cy="830997"/>
          </a:xfrm>
          <a:prstGeom prst="rect">
            <a:avLst/>
          </a:prstGeom>
          <a:solidFill>
            <a:srgbClr val="FFFF99"/>
          </a:solidFill>
          <a:ln w="12700">
            <a:solidFill>
              <a:schemeClr val="tx1"/>
            </a:solidFill>
            <a:miter lim="800000"/>
            <a:headEnd/>
            <a:tailEnd/>
          </a:ln>
          <a:effectLst/>
        </p:spPr>
        <p:txBody>
          <a:bodyPr wrap="square">
            <a:spAutoFit/>
          </a:bodyPr>
          <a:lstStyle/>
          <a:p>
            <a:r>
              <a:rPr lang="he-IL" sz="4800" dirty="0">
                <a:effectLst>
                  <a:outerShdw blurRad="38100" dist="38100" dir="2700000" algn="tl">
                    <a:srgbClr val="FFFFFF"/>
                  </a:outerShdw>
                </a:effectLst>
                <a:latin typeface="Times New Roman" pitchFamily="18" charset="0"/>
                <a:cs typeface="Times New Roman" pitchFamily="18" charset="0"/>
              </a:rPr>
              <a:t>כלה</a:t>
            </a:r>
            <a:endParaRPr lang="en-US" sz="4800" dirty="0">
              <a:effectLst>
                <a:outerShdw blurRad="38100" dist="38100" dir="2700000" algn="tl">
                  <a:srgbClr val="FFFFFF"/>
                </a:outerShdw>
              </a:effectLst>
              <a:latin typeface="Times New Roman" pitchFamily="18" charset="0"/>
              <a:cs typeface="Times New Roman" pitchFamily="18" charset="0"/>
            </a:endParaRPr>
          </a:p>
        </p:txBody>
      </p:sp>
      <p:sp>
        <p:nvSpPr>
          <p:cNvPr id="5" name="Rectangle 4"/>
          <p:cNvSpPr/>
          <p:nvPr/>
        </p:nvSpPr>
        <p:spPr>
          <a:xfrm>
            <a:off x="4876800" y="5562600"/>
            <a:ext cx="3307316" cy="646331"/>
          </a:xfrm>
          <a:prstGeom prst="rect">
            <a:avLst/>
          </a:prstGeom>
        </p:spPr>
        <p:txBody>
          <a:bodyPr wrap="none">
            <a:spAutoFit/>
          </a:bodyPr>
          <a:lstStyle/>
          <a:p>
            <a:pPr marL="514350" indent="-514350">
              <a:buNone/>
            </a:pPr>
            <a:r>
              <a:rPr lang="en-US" sz="3600" b="1" dirty="0" smtClean="0">
                <a:solidFill>
                  <a:srgbClr val="FF0000"/>
                </a:solidFill>
                <a:effectLst>
                  <a:outerShdw blurRad="38100" dist="38100" dir="2700000" algn="tl">
                    <a:srgbClr val="000000">
                      <a:alpha val="43137"/>
                    </a:srgbClr>
                  </a:outerShdw>
                </a:effectLst>
                <a:latin typeface="Wingdings 3" pitchFamily="18" charset="2"/>
              </a:rPr>
              <a:t>_ _ _ _</a:t>
            </a:r>
            <a:endParaRPr lang="en-US" sz="3600" b="1" dirty="0">
              <a:solidFill>
                <a:srgbClr val="FF0000"/>
              </a:solidFill>
              <a:effectLst>
                <a:outerShdw blurRad="38100" dist="38100" dir="2700000" algn="tl">
                  <a:srgbClr val="000000">
                    <a:alpha val="43137"/>
                  </a:srgbClr>
                </a:outerShdw>
              </a:effectLst>
              <a:latin typeface="Wingdings 3" pitchFamily="18" charset="2"/>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838200"/>
            <a:ext cx="3810000" cy="715962"/>
          </a:xfrm>
        </p:spPr>
        <p:txBody>
          <a:bodyPr>
            <a:noAutofit/>
          </a:bodyPr>
          <a:lstStyle/>
          <a:p>
            <a:r>
              <a:rPr lang="en-US" sz="3200" dirty="0" err="1" smtClean="0"/>
              <a:t>Arti</a:t>
            </a:r>
            <a:r>
              <a:rPr lang="en-US" sz="3200" dirty="0" smtClean="0"/>
              <a:t> </a:t>
            </a:r>
            <a:r>
              <a:rPr lang="en-US" sz="3200" dirty="0" err="1" smtClean="0"/>
              <a:t>dari</a:t>
            </a:r>
            <a:r>
              <a:rPr lang="en-US" sz="3200" dirty="0" smtClean="0"/>
              <a:t> </a:t>
            </a:r>
            <a:r>
              <a:rPr lang="en-US" sz="3200" b="1" u="sng" dirty="0" smtClean="0"/>
              <a:t>He</a:t>
            </a:r>
            <a:r>
              <a:rPr lang="en-US" sz="3200" b="1" dirty="0" smtClean="0"/>
              <a:t>y</a:t>
            </a:r>
            <a:r>
              <a:rPr lang="en-US" sz="3200" dirty="0" smtClean="0"/>
              <a:t>  = ?</a:t>
            </a:r>
            <a:br>
              <a:rPr lang="en-US" sz="3200" dirty="0" smtClean="0"/>
            </a:br>
            <a:endParaRPr lang="en-US" sz="3200" dirty="0"/>
          </a:p>
        </p:txBody>
      </p:sp>
      <p:sp>
        <p:nvSpPr>
          <p:cNvPr id="3" name="Content Placeholder 2"/>
          <p:cNvSpPr>
            <a:spLocks noGrp="1"/>
          </p:cNvSpPr>
          <p:nvPr>
            <p:ph idx="1"/>
          </p:nvPr>
        </p:nvSpPr>
        <p:spPr>
          <a:xfrm>
            <a:off x="457200" y="1600200"/>
            <a:ext cx="7848600" cy="4525963"/>
          </a:xfrm>
        </p:spPr>
        <p:txBody>
          <a:bodyPr>
            <a:normAutofit fontScale="92500" lnSpcReduction="20000"/>
          </a:bodyPr>
          <a:lstStyle/>
          <a:p>
            <a:pPr marL="514350" indent="-514350">
              <a:buFont typeface="+mj-lt"/>
              <a:buAutoNum type="arabicPeriod" startAt="10"/>
            </a:pPr>
            <a:r>
              <a:rPr lang="en-US" b="1" dirty="0" err="1" smtClean="0"/>
              <a:t>hahaya’a</a:t>
            </a:r>
            <a:r>
              <a:rPr lang="en-US" b="1" dirty="0" smtClean="0"/>
              <a:t>  =  </a:t>
            </a:r>
            <a:r>
              <a:rPr lang="en-US" b="1" dirty="0" smtClean="0">
                <a:solidFill>
                  <a:srgbClr val="FF0000"/>
                </a:solidFill>
              </a:rPr>
              <a:t>Revival</a:t>
            </a:r>
          </a:p>
          <a:p>
            <a:pPr marL="514350" indent="-514350">
              <a:buFont typeface="+mj-lt"/>
              <a:buAutoNum type="arabicPeriod" startAt="10"/>
            </a:pPr>
            <a:r>
              <a:rPr lang="en-US" b="1" dirty="0" err="1" smtClean="0"/>
              <a:t>hi’hish</a:t>
            </a:r>
            <a:r>
              <a:rPr lang="en-US" b="1" dirty="0" smtClean="0"/>
              <a:t>  =  </a:t>
            </a:r>
            <a:r>
              <a:rPr lang="en-US" b="1" dirty="0" smtClean="0">
                <a:solidFill>
                  <a:srgbClr val="FF0000"/>
                </a:solidFill>
              </a:rPr>
              <a:t>Accelerate</a:t>
            </a:r>
            <a:r>
              <a:rPr lang="en-US" b="1" dirty="0" smtClean="0"/>
              <a:t> / Speed up</a:t>
            </a:r>
          </a:p>
          <a:p>
            <a:pPr marL="514350" indent="-514350">
              <a:buFont typeface="+mj-lt"/>
              <a:buAutoNum type="arabicPeriod" startAt="10"/>
            </a:pPr>
            <a:r>
              <a:rPr lang="en-US" b="1" dirty="0" err="1" smtClean="0"/>
              <a:t>hey’menu</a:t>
            </a:r>
            <a:r>
              <a:rPr lang="en-US" b="1" dirty="0" smtClean="0"/>
              <a:t>  =  From HIM</a:t>
            </a:r>
          </a:p>
          <a:p>
            <a:pPr marL="514350" indent="-514350">
              <a:buFont typeface="+mj-lt"/>
              <a:buAutoNum type="arabicPeriod" startAt="10"/>
            </a:pPr>
            <a:r>
              <a:rPr lang="en-US" b="1" dirty="0" err="1" smtClean="0"/>
              <a:t>hikh’thir</a:t>
            </a:r>
            <a:r>
              <a:rPr lang="en-US" b="1" dirty="0" smtClean="0"/>
              <a:t>  =  Crown / Award</a:t>
            </a:r>
          </a:p>
          <a:p>
            <a:pPr marL="514350" indent="-514350">
              <a:buFont typeface="+mj-lt"/>
              <a:buAutoNum type="arabicPeriod" startAt="10"/>
            </a:pPr>
            <a:r>
              <a:rPr lang="en-US" b="1" dirty="0" err="1" smtClean="0"/>
              <a:t>Hatz’lahah</a:t>
            </a:r>
            <a:r>
              <a:rPr lang="en-US" b="1" dirty="0" smtClean="0"/>
              <a:t>  =  </a:t>
            </a:r>
            <a:r>
              <a:rPr lang="en-US" b="1" u="sng" dirty="0" smtClean="0"/>
              <a:t>Success</a:t>
            </a:r>
          </a:p>
          <a:p>
            <a:pPr marL="514350" indent="-514350">
              <a:buFont typeface="+mj-lt"/>
              <a:buAutoNum type="arabicPeriod" startAt="10"/>
            </a:pPr>
            <a:r>
              <a:rPr lang="en-US" b="1" dirty="0" err="1" smtClean="0"/>
              <a:t>Hithashruth</a:t>
            </a:r>
            <a:r>
              <a:rPr lang="en-US" b="1" dirty="0" smtClean="0"/>
              <a:t>  =  </a:t>
            </a:r>
            <a:r>
              <a:rPr lang="en-US" b="1" u="sng" dirty="0" smtClean="0">
                <a:solidFill>
                  <a:srgbClr val="FF0000"/>
                </a:solidFill>
                <a:latin typeface="Arial Black" pitchFamily="34" charset="0"/>
              </a:rPr>
              <a:t>Growin</a:t>
            </a:r>
            <a:r>
              <a:rPr lang="en-US" b="1" dirty="0" smtClean="0">
                <a:solidFill>
                  <a:srgbClr val="FF0000"/>
                </a:solidFill>
                <a:latin typeface="Arial Black" pitchFamily="34" charset="0"/>
              </a:rPr>
              <a:t>g</a:t>
            </a:r>
            <a:r>
              <a:rPr lang="en-US" b="1" dirty="0" smtClean="0">
                <a:latin typeface="Arial Black" pitchFamily="34" charset="0"/>
              </a:rPr>
              <a:t> </a:t>
            </a:r>
            <a:r>
              <a:rPr lang="en-US" b="1" u="sng" dirty="0" smtClean="0">
                <a:solidFill>
                  <a:srgbClr val="FF0000"/>
                </a:solidFill>
                <a:latin typeface="Arial Black" pitchFamily="34" charset="0"/>
              </a:rPr>
              <a:t>Rich</a:t>
            </a:r>
          </a:p>
          <a:p>
            <a:pPr marL="514350" indent="-514350">
              <a:buFont typeface="+mj-lt"/>
              <a:buAutoNum type="arabicPeriod" startAt="10"/>
            </a:pPr>
            <a:r>
              <a:rPr lang="en-US" b="1" dirty="0" err="1" smtClean="0"/>
              <a:t>Hith’habeer</a:t>
            </a:r>
            <a:r>
              <a:rPr lang="en-US" b="1" dirty="0" smtClean="0"/>
              <a:t>  =  Embrace (</a:t>
            </a:r>
            <a:r>
              <a:rPr lang="en-US" b="1" dirty="0" err="1" smtClean="0"/>
              <a:t>Kid.Ag</a:t>
            </a:r>
            <a:r>
              <a:rPr lang="en-US" b="1" dirty="0" smtClean="0"/>
              <a:t>. 2:6)</a:t>
            </a:r>
          </a:p>
          <a:p>
            <a:pPr marL="514350" indent="-514350">
              <a:buFont typeface="+mj-lt"/>
              <a:buAutoNum type="arabicPeriod" startAt="10"/>
            </a:pPr>
            <a:r>
              <a:rPr lang="en-US" b="1" dirty="0" err="1" smtClean="0"/>
              <a:t>Hithal’suth</a:t>
            </a:r>
            <a:r>
              <a:rPr lang="en-US" b="1" dirty="0" smtClean="0"/>
              <a:t>  =  </a:t>
            </a:r>
            <a:r>
              <a:rPr lang="en-US" b="1" dirty="0" smtClean="0">
                <a:solidFill>
                  <a:srgbClr val="FF0000"/>
                </a:solidFill>
                <a:latin typeface="Arial Black" pitchFamily="34" charset="0"/>
              </a:rPr>
              <a:t>Love Making !!!</a:t>
            </a:r>
          </a:p>
          <a:p>
            <a:pPr marL="514350" indent="-514350">
              <a:buFont typeface="+mj-lt"/>
              <a:buAutoNum type="arabicPeriod" startAt="10"/>
            </a:pPr>
            <a:r>
              <a:rPr lang="en-US" b="1" dirty="0" err="1" smtClean="0"/>
              <a:t>Hithraba</a:t>
            </a:r>
            <a:r>
              <a:rPr lang="en-US" b="1" dirty="0" smtClean="0"/>
              <a:t>  =  Multiply / </a:t>
            </a:r>
            <a:r>
              <a:rPr lang="en-US" b="1" dirty="0" smtClean="0">
                <a:solidFill>
                  <a:srgbClr val="FF0000"/>
                </a:solidFill>
              </a:rPr>
              <a:t>Increase</a:t>
            </a:r>
            <a:endParaRPr lang="en-US" dirty="0">
              <a:solidFill>
                <a:srgbClr val="FF0000"/>
              </a:solidFill>
            </a:endParaRPr>
          </a:p>
        </p:txBody>
      </p:sp>
      <p:sp>
        <p:nvSpPr>
          <p:cNvPr id="4" name="Rectangle 5"/>
          <p:cNvSpPr>
            <a:spLocks noChangeArrowheads="1"/>
          </p:cNvSpPr>
          <p:nvPr/>
        </p:nvSpPr>
        <p:spPr bwMode="auto">
          <a:xfrm>
            <a:off x="1828800" y="533400"/>
            <a:ext cx="1143000" cy="830997"/>
          </a:xfrm>
          <a:prstGeom prst="rect">
            <a:avLst/>
          </a:prstGeom>
          <a:solidFill>
            <a:schemeClr val="bg1"/>
          </a:solidFill>
          <a:ln w="12700">
            <a:solidFill>
              <a:schemeClr val="tx1"/>
            </a:solidFill>
            <a:miter lim="800000"/>
            <a:headEnd/>
            <a:tailEnd/>
          </a:ln>
          <a:effectLst/>
        </p:spPr>
        <p:txBody>
          <a:bodyPr wrap="square">
            <a:spAutoFit/>
          </a:bodyPr>
          <a:lstStyle/>
          <a:p>
            <a:pPr algn="ctr"/>
            <a:r>
              <a:rPr lang="he-IL" sz="4800" dirty="0">
                <a:effectLst>
                  <a:outerShdw blurRad="38100" dist="38100" dir="2700000" algn="tl">
                    <a:srgbClr val="FFFFFF"/>
                  </a:outerShdw>
                </a:effectLst>
                <a:latin typeface="Times New Roman" pitchFamily="18" charset="0"/>
                <a:cs typeface="Times New Roman" pitchFamily="18" charset="0"/>
              </a:rPr>
              <a:t>כלה</a:t>
            </a:r>
            <a:endParaRPr lang="en-US" sz="4800" dirty="0">
              <a:effectLst>
                <a:outerShdw blurRad="38100" dist="38100" dir="2700000" algn="tl">
                  <a:srgbClr val="FFFFFF"/>
                </a:outerShdw>
              </a:effectLst>
              <a:latin typeface="Times New Roman" pitchFamily="18" charset="0"/>
              <a:cs typeface="Times New Roman" pitchFamily="18" charset="0"/>
            </a:endParaRPr>
          </a:p>
        </p:txBody>
      </p:sp>
      <p:sp>
        <p:nvSpPr>
          <p:cNvPr id="5" name="Down Arrow 4"/>
          <p:cNvSpPr/>
          <p:nvPr/>
        </p:nvSpPr>
        <p:spPr>
          <a:xfrm rot="2335684">
            <a:off x="6554097" y="3355492"/>
            <a:ext cx="304800" cy="838200"/>
          </a:xfrm>
          <a:prstGeom prst="downArrow">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p:cNvSpPr/>
          <p:nvPr/>
        </p:nvSpPr>
        <p:spPr>
          <a:xfrm rot="5400000">
            <a:off x="4991100" y="3238500"/>
            <a:ext cx="304800" cy="838200"/>
          </a:xfrm>
          <a:prstGeom prst="downArrow">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https://dedewijaya.files.wordpress.com/2011/09/golgotha.jpg?w=400&amp;h=265">
            <a:hlinkClick r:id="rId2"/>
          </p:cNvPr>
          <p:cNvPicPr/>
          <p:nvPr/>
        </p:nvPicPr>
        <p:blipFill>
          <a:blip r:embed="rId3">
            <a:lum contrast="10000"/>
          </a:blip>
          <a:srcRect/>
          <a:stretch>
            <a:fillRect/>
          </a:stretch>
        </p:blipFill>
        <p:spPr bwMode="auto">
          <a:xfrm>
            <a:off x="609600" y="914400"/>
            <a:ext cx="3860734" cy="2535194"/>
          </a:xfrm>
          <a:prstGeom prst="rect">
            <a:avLst/>
          </a:prstGeom>
          <a:noFill/>
          <a:ln w="9525">
            <a:noFill/>
            <a:miter lim="800000"/>
            <a:headEnd/>
            <a:tailEnd/>
          </a:ln>
        </p:spPr>
      </p:pic>
      <p:pic>
        <p:nvPicPr>
          <p:cNvPr id="6146" name="Picture 2" descr="Holy Sepulchre Church in Jerusalem Skyline"/>
          <p:cNvPicPr>
            <a:picLocks noChangeAspect="1" noChangeArrowheads="1"/>
          </p:cNvPicPr>
          <p:nvPr/>
        </p:nvPicPr>
        <p:blipFill>
          <a:blip r:embed="rId4">
            <a:lum contrast="20000"/>
          </a:blip>
          <a:srcRect l="3306" t="4397" r="5785" b="5461"/>
          <a:stretch>
            <a:fillRect/>
          </a:stretch>
        </p:blipFill>
        <p:spPr bwMode="auto">
          <a:xfrm>
            <a:off x="4876800" y="457200"/>
            <a:ext cx="3475463" cy="2590800"/>
          </a:xfrm>
          <a:prstGeom prst="rect">
            <a:avLst/>
          </a:prstGeom>
          <a:noFill/>
        </p:spPr>
      </p:pic>
      <p:pic>
        <p:nvPicPr>
          <p:cNvPr id="6" name="Picture 5" descr="https://dedewijaya.files.wordpress.com/2011/09/jeremiahs-grotto.jpg?w=400&amp;h=297">
            <a:hlinkClick r:id="rId5"/>
          </p:cNvPr>
          <p:cNvPicPr/>
          <p:nvPr/>
        </p:nvPicPr>
        <p:blipFill>
          <a:blip r:embed="rId6">
            <a:lum contrast="10000"/>
          </a:blip>
          <a:srcRect/>
          <a:stretch>
            <a:fillRect/>
          </a:stretch>
        </p:blipFill>
        <p:spPr bwMode="auto">
          <a:xfrm>
            <a:off x="3124200" y="3581400"/>
            <a:ext cx="3886200" cy="25908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https://dedewijaya.files.wordpress.com/2011/09/gambar2b9.jpg?w=336&amp;h=400">
            <a:hlinkClick r:id="rId2"/>
          </p:cNvPr>
          <p:cNvPicPr/>
          <p:nvPr/>
        </p:nvPicPr>
        <p:blipFill>
          <a:blip r:embed="rId3">
            <a:lum bright="-10000" contrast="10000"/>
          </a:blip>
          <a:srcRect/>
          <a:stretch>
            <a:fillRect/>
          </a:stretch>
        </p:blipFill>
        <p:spPr bwMode="auto">
          <a:xfrm>
            <a:off x="5562600" y="3886200"/>
            <a:ext cx="1752600" cy="2061210"/>
          </a:xfrm>
          <a:prstGeom prst="rect">
            <a:avLst/>
          </a:prstGeom>
          <a:noFill/>
          <a:ln w="9525">
            <a:noFill/>
            <a:miter lim="800000"/>
            <a:headEnd/>
            <a:tailEnd/>
          </a:ln>
        </p:spPr>
      </p:pic>
      <p:sp>
        <p:nvSpPr>
          <p:cNvPr id="21505" name="Rectangle 1"/>
          <p:cNvSpPr>
            <a:spLocks noChangeArrowheads="1"/>
          </p:cNvSpPr>
          <p:nvPr/>
        </p:nvSpPr>
        <p:spPr bwMode="auto">
          <a:xfrm>
            <a:off x="228600" y="914400"/>
            <a:ext cx="6324600" cy="46166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Ron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tidak</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melaporkan</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pengalamannya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kepada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siapa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pun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pada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waktu</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itu</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perlu</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waktu</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untuk</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berpikir</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dan</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akan</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lama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sebelum</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pikirannya</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berhenti</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berputar</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dengan</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segala</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yang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telah</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ia</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alami</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Dia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berharap</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menemukan</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Tabut</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dan</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membawa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keluar</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tapi</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yang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kini</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tampak</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tidak</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mungkin</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Dia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membuat</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beberapa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perjalanan</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lagi</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ke</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dalam</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kamar</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dan</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akhirnya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melaporkan</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ke</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pihak</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berwenang</a:t>
            </a:r>
            <a:endPar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seperti</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apa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yang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dia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temukan</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Mungkin</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tidak</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bisa</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percaya</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apa</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yang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telah</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Ron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temukan</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atau</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mungkin</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akan</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timbul</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masalah</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baru</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bila</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hal</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ini</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diketahui</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umum</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atasannya</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menyuruhnya</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untuk</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tidak</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memberitahu</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siapa</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pun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tentang</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r>
              <a:rPr kumimoji="0" lang="en-US" sz="1400" b="1" i="0" u="none" strike="noStrike" cap="none" normalizeH="0" baseline="0" dirty="0" err="1" smtClean="0">
                <a:ln>
                  <a:noFill/>
                </a:ln>
                <a:effectLst/>
                <a:latin typeface="Arial" pitchFamily="34" charset="0"/>
                <a:ea typeface="Times New Roman" pitchFamily="18" charset="0"/>
                <a:cs typeface="Arial" pitchFamily="34" charset="0"/>
              </a:rPr>
              <a:t>penemuannya</a:t>
            </a:r>
            <a:r>
              <a:rPr kumimoji="0" lang="en-US" sz="1400" b="1" i="0" u="none" strike="noStrike" cap="none" normalizeH="0" baseline="0" dirty="0" smtClean="0">
                <a:ln>
                  <a:noFill/>
                </a:ln>
                <a:effectLst/>
                <a:latin typeface="Arial"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Namun</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sudah</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terlambat</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untuk</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itu</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karena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Ron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telah</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mengatakan</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kepada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beberapa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orang</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dan</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ia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menceritakan</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fakta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ini</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kepada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mereka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Menyadari</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bahwa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sudah</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terlanjur</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mereka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kemudian</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memerintahkannya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untuk</a:t>
            </a:r>
            <a:endPar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tidak</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mengungkapkan</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rincian</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LEBIH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detil</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daripada</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yang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sudah</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 </a:t>
            </a:r>
            <a:r>
              <a:rPr kumimoji="0" lang="en-US" sz="1400"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rPr>
              <a:t>terungkap</a:t>
            </a:r>
            <a:r>
              <a:rPr kumimoji="0" lang="en-US" sz="1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rPr>
              <a:t>.</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5" descr="https://dedewijaya.files.wordpress.com/2011/09/gambar4.jpg?w=400&amp;h=361">
            <a:hlinkClick r:id="rId4"/>
          </p:cNvPr>
          <p:cNvPicPr/>
          <p:nvPr/>
        </p:nvPicPr>
        <p:blipFill>
          <a:blip r:embed="rId5">
            <a:lum contrast="10000"/>
          </a:blip>
          <a:srcRect/>
          <a:stretch>
            <a:fillRect/>
          </a:stretch>
        </p:blipFill>
        <p:spPr bwMode="auto">
          <a:xfrm>
            <a:off x="5867400" y="1143000"/>
            <a:ext cx="2209800" cy="2042984"/>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3611562"/>
          </a:xfrm>
        </p:spPr>
        <p:txBody>
          <a:bodyPr>
            <a:noAutofit/>
          </a:bodyPr>
          <a:lstStyle/>
          <a:p>
            <a:pPr>
              <a:lnSpc>
                <a:spcPts val="2200"/>
              </a:lnSpc>
            </a:pPr>
            <a:r>
              <a:rPr lang="en-US" sz="2000" b="1" dirty="0">
                <a:solidFill>
                  <a:srgbClr val="FF0000"/>
                </a:solidFill>
              </a:rPr>
              <a:t>APA </a:t>
            </a:r>
            <a:r>
              <a:rPr lang="en-US" sz="2000" b="1" dirty="0" err="1">
                <a:solidFill>
                  <a:srgbClr val="FF0000"/>
                </a:solidFill>
              </a:rPr>
              <a:t>disana</a:t>
            </a:r>
            <a:r>
              <a:rPr lang="en-US" sz="2000" b="1" dirty="0">
                <a:solidFill>
                  <a:srgbClr val="FF0000"/>
                </a:solidFill>
              </a:rPr>
              <a:t> ??? </a:t>
            </a:r>
            <a:r>
              <a:rPr lang="en-US" sz="2000" b="1" dirty="0" err="1">
                <a:solidFill>
                  <a:srgbClr val="FF0000"/>
                </a:solidFill>
              </a:rPr>
              <a:t>Apa</a:t>
            </a:r>
            <a:r>
              <a:rPr lang="en-US" sz="2000" b="1" dirty="0">
                <a:solidFill>
                  <a:srgbClr val="FF0000"/>
                </a:solidFill>
              </a:rPr>
              <a:t> </a:t>
            </a:r>
            <a:r>
              <a:rPr lang="en-US" sz="2000" b="1" dirty="0" err="1">
                <a:solidFill>
                  <a:srgbClr val="FF0000"/>
                </a:solidFill>
              </a:rPr>
              <a:t>disana</a:t>
            </a:r>
            <a:r>
              <a:rPr lang="en-US" sz="2000" b="1" dirty="0">
                <a:solidFill>
                  <a:srgbClr val="FF0000"/>
                </a:solidFill>
              </a:rPr>
              <a:t> ???</a:t>
            </a:r>
            <a:br>
              <a:rPr lang="en-US" sz="2000" b="1" dirty="0">
                <a:solidFill>
                  <a:srgbClr val="FF0000"/>
                </a:solidFill>
              </a:rPr>
            </a:br>
            <a:r>
              <a:rPr lang="en-US" sz="2000" dirty="0" err="1"/>
              <a:t>Hampir</a:t>
            </a:r>
            <a:r>
              <a:rPr lang="en-US" sz="2000" dirty="0"/>
              <a:t> </a:t>
            </a:r>
            <a:r>
              <a:rPr lang="en-US" sz="2000" dirty="0" err="1"/>
              <a:t>segera</a:t>
            </a:r>
            <a:r>
              <a:rPr lang="en-US" sz="2000" dirty="0"/>
              <a:t> </a:t>
            </a:r>
            <a:r>
              <a:rPr lang="en-US" sz="2000" dirty="0" err="1"/>
              <a:t>setelah</a:t>
            </a:r>
            <a:r>
              <a:rPr lang="en-US" sz="2000" dirty="0"/>
              <a:t> “</a:t>
            </a:r>
            <a:r>
              <a:rPr lang="en-US" sz="2000" dirty="0" err="1"/>
              <a:t>Yakobus</a:t>
            </a:r>
            <a:r>
              <a:rPr lang="en-US" sz="2000" dirty="0"/>
              <a:t>” </a:t>
            </a:r>
            <a:r>
              <a:rPr lang="en-US" sz="2000" dirty="0" err="1"/>
              <a:t>merangkak</a:t>
            </a:r>
            <a:r>
              <a:rPr lang="en-US" sz="2000" dirty="0"/>
              <a:t> </a:t>
            </a:r>
            <a:r>
              <a:rPr lang="en-US" sz="2000" dirty="0" err="1"/>
              <a:t>melalui</a:t>
            </a:r>
            <a:r>
              <a:rPr lang="en-US" sz="2000" dirty="0"/>
              <a:t> </a:t>
            </a:r>
            <a:r>
              <a:rPr lang="en-US" sz="2000" dirty="0" err="1"/>
              <a:t>lubang</a:t>
            </a:r>
            <a:r>
              <a:rPr lang="en-US" sz="2000" dirty="0"/>
              <a:t> </a:t>
            </a:r>
            <a:r>
              <a:rPr lang="en-US" sz="2000" dirty="0" err="1"/>
              <a:t>kecil</a:t>
            </a:r>
            <a:r>
              <a:rPr lang="en-US" sz="2000" dirty="0"/>
              <a:t>, </a:t>
            </a:r>
            <a:r>
              <a:rPr lang="en-US" sz="2000" dirty="0" err="1"/>
              <a:t>ia</a:t>
            </a:r>
            <a:r>
              <a:rPr lang="en-US" sz="2000" dirty="0"/>
              <a:t> </a:t>
            </a:r>
            <a:r>
              <a:rPr lang="en-US" sz="2000" dirty="0" err="1"/>
              <a:t>panik</a:t>
            </a:r>
            <a:r>
              <a:rPr lang="en-US" sz="2000" dirty="0"/>
              <a:t> </a:t>
            </a:r>
            <a:r>
              <a:rPr lang="en-US" sz="2000" dirty="0" err="1"/>
              <a:t>dan</a:t>
            </a:r>
            <a:r>
              <a:rPr lang="en-US" sz="2000" dirty="0"/>
              <a:t> </a:t>
            </a:r>
            <a:r>
              <a:rPr lang="en-US" sz="2000" dirty="0" err="1"/>
              <a:t>tergopoh-gopoh</a:t>
            </a:r>
            <a:r>
              <a:rPr lang="en-US" sz="2000" dirty="0"/>
              <a:t> </a:t>
            </a:r>
            <a:r>
              <a:rPr lang="en-US" sz="2000" dirty="0" err="1"/>
              <a:t>keluar</a:t>
            </a:r>
            <a:r>
              <a:rPr lang="en-US" sz="2000" dirty="0"/>
              <a:t>, </a:t>
            </a:r>
            <a:r>
              <a:rPr lang="en-US" sz="2000" dirty="0" err="1"/>
              <a:t>gemetar</a:t>
            </a:r>
            <a:r>
              <a:rPr lang="en-US" sz="2000" dirty="0"/>
              <a:t> </a:t>
            </a:r>
            <a:r>
              <a:rPr lang="en-US" sz="2000" dirty="0" err="1"/>
              <a:t>dan</a:t>
            </a:r>
            <a:r>
              <a:rPr lang="en-US" sz="2000" dirty="0"/>
              <a:t> </a:t>
            </a:r>
            <a:r>
              <a:rPr lang="en-US" sz="2000" dirty="0" err="1"/>
              <a:t>berteriak</a:t>
            </a:r>
            <a:r>
              <a:rPr lang="en-US" sz="2000" dirty="0"/>
              <a:t> “</a:t>
            </a:r>
            <a:r>
              <a:rPr lang="en-US" sz="2000" dirty="0" err="1"/>
              <a:t>Apa</a:t>
            </a:r>
            <a:r>
              <a:rPr lang="en-US" sz="2000" dirty="0"/>
              <a:t> </a:t>
            </a:r>
            <a:r>
              <a:rPr lang="en-US" sz="2000" dirty="0" err="1"/>
              <a:t>di</a:t>
            </a:r>
            <a:r>
              <a:rPr lang="en-US" sz="2000" dirty="0"/>
              <a:t> </a:t>
            </a:r>
            <a:r>
              <a:rPr lang="en-US" sz="2000" dirty="0" err="1"/>
              <a:t>sana</a:t>
            </a:r>
            <a:r>
              <a:rPr lang="en-US" sz="2000" dirty="0"/>
              <a:t>? </a:t>
            </a:r>
            <a:r>
              <a:rPr lang="en-US" sz="2000" dirty="0" err="1"/>
              <a:t>Apa</a:t>
            </a:r>
            <a:r>
              <a:rPr lang="en-US" sz="2000" dirty="0"/>
              <a:t> </a:t>
            </a:r>
            <a:r>
              <a:rPr lang="en-US" sz="2000" dirty="0" err="1"/>
              <a:t>di</a:t>
            </a:r>
            <a:r>
              <a:rPr lang="en-US" sz="2000" dirty="0"/>
              <a:t> </a:t>
            </a:r>
            <a:r>
              <a:rPr lang="en-US" sz="2000" dirty="0" err="1"/>
              <a:t>sana</a:t>
            </a:r>
            <a:r>
              <a:rPr lang="en-US" sz="2000" dirty="0"/>
              <a:t>? </a:t>
            </a:r>
            <a:r>
              <a:rPr lang="en-US" sz="2000" dirty="0" err="1"/>
              <a:t>Aku</a:t>
            </a:r>
            <a:r>
              <a:rPr lang="en-US" sz="2000" dirty="0"/>
              <a:t> </a:t>
            </a:r>
            <a:r>
              <a:rPr lang="en-US" sz="2000" dirty="0" err="1"/>
              <a:t>tidak</a:t>
            </a:r>
            <a:r>
              <a:rPr lang="en-US" sz="2000" dirty="0"/>
              <a:t> </a:t>
            </a:r>
            <a:r>
              <a:rPr lang="en-US" sz="2000" dirty="0" err="1"/>
              <a:t>mau</a:t>
            </a:r>
            <a:r>
              <a:rPr lang="en-US" sz="2000" dirty="0"/>
              <a:t> </a:t>
            </a:r>
            <a:r>
              <a:rPr lang="en-US" sz="2000" dirty="0" err="1"/>
              <a:t>kembali</a:t>
            </a:r>
            <a:r>
              <a:rPr lang="en-US" sz="2000" dirty="0"/>
              <a:t> </a:t>
            </a:r>
            <a:r>
              <a:rPr lang="en-US" sz="2000" dirty="0" err="1"/>
              <a:t>ke</a:t>
            </a:r>
            <a:r>
              <a:rPr lang="en-US" sz="2000" dirty="0"/>
              <a:t> </a:t>
            </a:r>
            <a:r>
              <a:rPr lang="en-US" sz="2000" dirty="0" err="1"/>
              <a:t>sana</a:t>
            </a:r>
            <a:r>
              <a:rPr lang="en-US" sz="2000" dirty="0"/>
              <a:t>!” Ron </a:t>
            </a:r>
            <a:r>
              <a:rPr lang="en-US" sz="2000" dirty="0" err="1"/>
              <a:t>melihat</a:t>
            </a:r>
            <a:r>
              <a:rPr lang="en-US" sz="2000" dirty="0"/>
              <a:t> </a:t>
            </a:r>
            <a:r>
              <a:rPr lang="en-US" sz="2000" dirty="0" err="1"/>
              <a:t>di</a:t>
            </a:r>
            <a:r>
              <a:rPr lang="en-US" sz="2000" dirty="0"/>
              <a:t> </a:t>
            </a:r>
            <a:r>
              <a:rPr lang="en-US" sz="2000" dirty="0" err="1"/>
              <a:t>matanya</a:t>
            </a:r>
            <a:r>
              <a:rPr lang="en-US" sz="2000" dirty="0"/>
              <a:t> </a:t>
            </a:r>
            <a:r>
              <a:rPr lang="en-US" sz="2000" i="1" dirty="0" err="1"/>
              <a:t>ketakutan</a:t>
            </a:r>
            <a:r>
              <a:rPr lang="en-US" sz="2000" i="1" dirty="0"/>
              <a:t>, yang </a:t>
            </a:r>
            <a:r>
              <a:rPr lang="en-US" sz="2000" i="1" dirty="0" err="1"/>
              <a:t>sangat</a:t>
            </a:r>
            <a:r>
              <a:rPr lang="en-US" sz="2000" i="1" dirty="0"/>
              <a:t> </a:t>
            </a:r>
            <a:r>
              <a:rPr lang="en-US" sz="2000" i="1" dirty="0" err="1"/>
              <a:t>dan</a:t>
            </a:r>
            <a:r>
              <a:rPr lang="en-US" sz="2000" i="1" dirty="0"/>
              <a:t> </a:t>
            </a:r>
            <a:r>
              <a:rPr lang="en-US" sz="2000" i="1" dirty="0" err="1"/>
              <a:t>tak</a:t>
            </a:r>
            <a:r>
              <a:rPr lang="en-US" sz="2000" i="1" dirty="0"/>
              <a:t> </a:t>
            </a:r>
            <a:r>
              <a:rPr lang="en-US" sz="2000" i="1" dirty="0" err="1"/>
              <a:t>terucapkan</a:t>
            </a:r>
            <a:r>
              <a:rPr lang="en-US" sz="2000" i="1" dirty="0"/>
              <a:t>, </a:t>
            </a:r>
            <a:r>
              <a:rPr lang="en-US" sz="2000" i="1" dirty="0" err="1"/>
              <a:t>Yakobus</a:t>
            </a:r>
            <a:r>
              <a:rPr lang="en-US" sz="2000" i="1" dirty="0"/>
              <a:t> </a:t>
            </a:r>
            <a:r>
              <a:rPr lang="en-US" sz="2000" i="1" dirty="0" err="1"/>
              <a:t>mengatakan</a:t>
            </a:r>
            <a:r>
              <a:rPr lang="en-US" sz="2000" i="1" dirty="0"/>
              <a:t> </a:t>
            </a:r>
            <a:r>
              <a:rPr lang="en-US" sz="2000" i="1" dirty="0" err="1"/>
              <a:t>ia</a:t>
            </a:r>
            <a:r>
              <a:rPr lang="en-US" sz="2000" i="1" dirty="0"/>
              <a:t> </a:t>
            </a:r>
            <a:r>
              <a:rPr lang="en-US" sz="2000" i="1" dirty="0" err="1"/>
              <a:t>belum</a:t>
            </a:r>
            <a:r>
              <a:rPr lang="en-US" sz="2000" i="1" dirty="0"/>
              <a:t> </a:t>
            </a:r>
            <a:r>
              <a:rPr lang="en-US" sz="2000" i="1" dirty="0" err="1"/>
              <a:t>melihat</a:t>
            </a:r>
            <a:r>
              <a:rPr lang="en-US" sz="2000" i="1" dirty="0"/>
              <a:t> </a:t>
            </a:r>
            <a:r>
              <a:rPr lang="en-US" sz="2000" i="1" dirty="0" err="1"/>
              <a:t>apa-apa</a:t>
            </a:r>
            <a:r>
              <a:rPr lang="en-US" sz="2000" i="1" dirty="0"/>
              <a:t>! </a:t>
            </a:r>
            <a:r>
              <a:rPr lang="en-US" sz="2000" i="1" dirty="0" err="1"/>
              <a:t>Tapi</a:t>
            </a:r>
            <a:r>
              <a:rPr lang="en-US" sz="2000" i="1" dirty="0"/>
              <a:t> </a:t>
            </a:r>
            <a:r>
              <a:rPr lang="en-US" sz="2000" i="1" dirty="0" err="1"/>
              <a:t>apa</a:t>
            </a:r>
            <a:r>
              <a:rPr lang="en-US" sz="2000" i="1" dirty="0"/>
              <a:t> pun </a:t>
            </a:r>
            <a:r>
              <a:rPr lang="en-US" sz="2000" i="1" dirty="0" err="1"/>
              <a:t>yg</a:t>
            </a:r>
            <a:r>
              <a:rPr lang="en-US" sz="2000" i="1" dirty="0"/>
              <a:t> </a:t>
            </a:r>
            <a:r>
              <a:rPr lang="en-US" sz="2000" i="1" dirty="0" err="1"/>
              <a:t>ia</a:t>
            </a:r>
            <a:r>
              <a:rPr lang="en-US" sz="2000" i="1" dirty="0"/>
              <a:t> </a:t>
            </a:r>
            <a:r>
              <a:rPr lang="en-US" sz="2000" i="1" dirty="0" err="1"/>
              <a:t>alami</a:t>
            </a:r>
            <a:r>
              <a:rPr lang="en-US" sz="2000" i="1" dirty="0"/>
              <a:t> </a:t>
            </a:r>
            <a:r>
              <a:rPr lang="en-US" sz="2000" i="1" dirty="0" err="1"/>
              <a:t>itu</a:t>
            </a:r>
            <a:r>
              <a:rPr lang="en-US" sz="2000" i="1" dirty="0"/>
              <a:t> </a:t>
            </a:r>
            <a:r>
              <a:rPr lang="en-US" sz="2000" i="1" dirty="0" err="1"/>
              <a:t>nyata</a:t>
            </a:r>
            <a:r>
              <a:rPr lang="en-US" sz="2000" i="1" dirty="0"/>
              <a:t>, </a:t>
            </a:r>
            <a:r>
              <a:rPr lang="en-US" sz="2000" i="1" dirty="0" err="1"/>
              <a:t>karena</a:t>
            </a:r>
            <a:r>
              <a:rPr lang="en-US" sz="2000" i="1" dirty="0"/>
              <a:t> </a:t>
            </a:r>
            <a:r>
              <a:rPr lang="en-US" sz="2000" i="1" dirty="0" err="1"/>
              <a:t>dia</a:t>
            </a:r>
            <a:r>
              <a:rPr lang="en-US" sz="2000" i="1" dirty="0"/>
              <a:t> </a:t>
            </a:r>
            <a:r>
              <a:rPr lang="en-US" sz="2000" i="1" dirty="0" err="1"/>
              <a:t>meninggalkan</a:t>
            </a:r>
            <a:r>
              <a:rPr lang="en-US" sz="2000" i="1" dirty="0"/>
              <a:t> </a:t>
            </a:r>
            <a:r>
              <a:rPr lang="en-US" sz="2000" i="1" dirty="0" err="1"/>
              <a:t>tidak</a:t>
            </a:r>
            <a:r>
              <a:rPr lang="en-US" sz="2000" i="1" dirty="0"/>
              <a:t> </a:t>
            </a:r>
            <a:r>
              <a:rPr lang="en-US" sz="2000" i="1" dirty="0" err="1"/>
              <a:t>hanya</a:t>
            </a:r>
            <a:r>
              <a:rPr lang="en-US" sz="2000" i="1" dirty="0"/>
              <a:t> </a:t>
            </a:r>
            <a:r>
              <a:rPr lang="en-US" sz="2000" i="1" dirty="0" err="1"/>
              <a:t>ruangan</a:t>
            </a:r>
            <a:r>
              <a:rPr lang="en-US" sz="2000" i="1" dirty="0"/>
              <a:t> </a:t>
            </a:r>
            <a:r>
              <a:rPr lang="en-US" sz="2000" i="1" dirty="0" err="1"/>
              <a:t>itu</a:t>
            </a:r>
            <a:r>
              <a:rPr lang="en-US" sz="2000" i="1" dirty="0"/>
              <a:t> </a:t>
            </a:r>
            <a:r>
              <a:rPr lang="en-US" sz="2000" i="1" dirty="0" err="1"/>
              <a:t>saja</a:t>
            </a:r>
            <a:r>
              <a:rPr lang="en-US" sz="2000" i="1" dirty="0"/>
              <a:t>, </a:t>
            </a:r>
            <a:r>
              <a:rPr lang="en-US" sz="2000" i="1" dirty="0" err="1"/>
              <a:t>tapi</a:t>
            </a:r>
            <a:r>
              <a:rPr lang="en-US" sz="2000" i="1" dirty="0"/>
              <a:t> </a:t>
            </a:r>
            <a:r>
              <a:rPr lang="en-US" sz="2000" i="1" dirty="0" err="1"/>
              <a:t>seluruh</a:t>
            </a:r>
            <a:r>
              <a:rPr lang="en-US" sz="2000" i="1" dirty="0"/>
              <a:t> </a:t>
            </a:r>
            <a:r>
              <a:rPr lang="en-US" sz="2000" i="1" dirty="0" err="1"/>
              <a:t>sistem</a:t>
            </a:r>
            <a:r>
              <a:rPr lang="en-US" sz="2000" i="1" dirty="0"/>
              <a:t> </a:t>
            </a:r>
            <a:r>
              <a:rPr lang="en-US" sz="2000" i="1" dirty="0" err="1"/>
              <a:t>gua</a:t>
            </a:r>
            <a:r>
              <a:rPr lang="en-US" sz="2000" i="1" dirty="0"/>
              <a:t>, </a:t>
            </a:r>
            <a:r>
              <a:rPr lang="en-US" sz="2000" i="1" dirty="0" smtClean="0"/>
              <a:t/>
            </a:r>
            <a:br>
              <a:rPr lang="en-US" sz="2000" i="1" dirty="0" smtClean="0"/>
            </a:br>
            <a:r>
              <a:rPr lang="en-US" sz="2000" i="1" dirty="0" err="1" smtClean="0"/>
              <a:t>dan</a:t>
            </a:r>
            <a:r>
              <a:rPr lang="en-US" sz="2000" i="1" dirty="0" smtClean="0"/>
              <a:t> </a:t>
            </a:r>
            <a:r>
              <a:rPr lang="en-US" sz="2000" i="1" dirty="0" err="1"/>
              <a:t>tidak</a:t>
            </a:r>
            <a:r>
              <a:rPr lang="en-US" sz="2000" i="1" dirty="0"/>
              <a:t> </a:t>
            </a:r>
            <a:r>
              <a:rPr lang="en-US" sz="2000" i="1" dirty="0" err="1"/>
              <a:t>pernah</a:t>
            </a:r>
            <a:r>
              <a:rPr lang="en-US" sz="2000" i="1" dirty="0"/>
              <a:t> </a:t>
            </a:r>
            <a:r>
              <a:rPr lang="en-US" sz="2000" i="1" dirty="0" err="1"/>
              <a:t>kembali</a:t>
            </a:r>
            <a:r>
              <a:rPr lang="en-US" sz="2000" i="1" dirty="0"/>
              <a:t>.</a:t>
            </a:r>
            <a:r>
              <a:rPr lang="en-US" sz="2000" dirty="0"/>
              <a:t/>
            </a:r>
            <a:br>
              <a:rPr lang="en-US" sz="2000" dirty="0"/>
            </a:br>
            <a:r>
              <a:rPr lang="en-US" sz="2000" dirty="0"/>
              <a:t> </a:t>
            </a:r>
            <a:br>
              <a:rPr lang="en-US" sz="2000" dirty="0"/>
            </a:br>
            <a:endParaRPr 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600200"/>
            <a:ext cx="7239000" cy="3535362"/>
          </a:xfrm>
        </p:spPr>
        <p:txBody>
          <a:bodyPr>
            <a:noAutofit/>
          </a:bodyPr>
          <a:lstStyle/>
          <a:p>
            <a:r>
              <a:rPr lang="en-US" sz="2000" dirty="0" err="1">
                <a:latin typeface="Arial" pitchFamily="34" charset="0"/>
                <a:cs typeface="Arial" pitchFamily="34" charset="0"/>
              </a:rPr>
              <a:t>Namun</a:t>
            </a:r>
            <a:r>
              <a:rPr lang="en-US" sz="2000" dirty="0">
                <a:latin typeface="Arial" pitchFamily="34" charset="0"/>
                <a:cs typeface="Arial" pitchFamily="34" charset="0"/>
              </a:rPr>
              <a:t> </a:t>
            </a:r>
            <a:r>
              <a:rPr lang="en-US" sz="2000" dirty="0" err="1">
                <a:latin typeface="Arial" pitchFamily="34" charset="0"/>
                <a:cs typeface="Arial" pitchFamily="34" charset="0"/>
              </a:rPr>
              <a:t>ia</a:t>
            </a:r>
            <a:r>
              <a:rPr lang="en-US" sz="2000" dirty="0">
                <a:latin typeface="Arial" pitchFamily="34" charset="0"/>
                <a:cs typeface="Arial" pitchFamily="34" charset="0"/>
              </a:rPr>
              <a:t> </a:t>
            </a:r>
            <a:r>
              <a:rPr lang="en-US" sz="2000" dirty="0" err="1">
                <a:latin typeface="Arial" pitchFamily="34" charset="0"/>
                <a:cs typeface="Arial" pitchFamily="34" charset="0"/>
              </a:rPr>
              <a:t>tahu</a:t>
            </a:r>
            <a:r>
              <a:rPr lang="en-US" sz="2000" dirty="0">
                <a:latin typeface="Arial" pitchFamily="34" charset="0"/>
                <a:cs typeface="Arial" pitchFamily="34" charset="0"/>
              </a:rPr>
              <a:t> </a:t>
            </a:r>
            <a:r>
              <a:rPr lang="en-US" sz="2000" dirty="0" err="1">
                <a:latin typeface="Arial" pitchFamily="34" charset="0"/>
                <a:cs typeface="Arial" pitchFamily="34" charset="0"/>
              </a:rPr>
              <a:t>bahwa</a:t>
            </a:r>
            <a:r>
              <a:rPr lang="en-US" sz="2000" dirty="0">
                <a:latin typeface="Arial" pitchFamily="34" charset="0"/>
                <a:cs typeface="Arial" pitchFamily="34" charset="0"/>
              </a:rPr>
              <a:t> </a:t>
            </a:r>
            <a:r>
              <a:rPr lang="en-US" sz="2000" dirty="0" err="1">
                <a:latin typeface="Arial" pitchFamily="34" charset="0"/>
                <a:cs typeface="Arial" pitchFamily="34" charset="0"/>
              </a:rPr>
              <a:t>retakan</a:t>
            </a:r>
            <a:r>
              <a:rPr lang="en-US" sz="2000" dirty="0">
                <a:latin typeface="Arial" pitchFamily="34" charset="0"/>
                <a:cs typeface="Arial" pitchFamily="34" charset="0"/>
              </a:rPr>
              <a:t> </a:t>
            </a:r>
            <a:r>
              <a:rPr lang="en-US" sz="2000" dirty="0" err="1">
                <a:latin typeface="Arial" pitchFamily="34" charset="0"/>
                <a:cs typeface="Arial" pitchFamily="34" charset="0"/>
              </a:rPr>
              <a:t>di</a:t>
            </a:r>
            <a:r>
              <a:rPr lang="en-US" sz="2000" dirty="0">
                <a:latin typeface="Arial" pitchFamily="34" charset="0"/>
                <a:cs typeface="Arial" pitchFamily="34" charset="0"/>
              </a:rPr>
              <a:t> </a:t>
            </a:r>
            <a:r>
              <a:rPr lang="en-US" sz="2000" dirty="0" err="1">
                <a:latin typeface="Arial" pitchFamily="34" charset="0"/>
                <a:cs typeface="Arial" pitchFamily="34" charset="0"/>
              </a:rPr>
              <a:t>langit-langit</a:t>
            </a:r>
            <a:r>
              <a:rPr lang="en-US" sz="2000" dirty="0">
                <a:latin typeface="Arial" pitchFamily="34" charset="0"/>
                <a:cs typeface="Arial" pitchFamily="34" charset="0"/>
              </a:rPr>
              <a:t> </a:t>
            </a:r>
            <a:r>
              <a:rPr lang="en-US" sz="2000" dirty="0" err="1">
                <a:latin typeface="Arial" pitchFamily="34" charset="0"/>
                <a:cs typeface="Arial" pitchFamily="34" charset="0"/>
              </a:rPr>
              <a:t>tepat</a:t>
            </a:r>
            <a:r>
              <a:rPr lang="en-US" sz="2000" dirty="0">
                <a:latin typeface="Arial" pitchFamily="34" charset="0"/>
                <a:cs typeface="Arial" pitchFamily="34" charset="0"/>
              </a:rPr>
              <a:t> </a:t>
            </a:r>
            <a:r>
              <a:rPr lang="en-US" sz="2000" dirty="0" err="1">
                <a:latin typeface="Arial" pitchFamily="34" charset="0"/>
                <a:cs typeface="Arial" pitchFamily="34" charset="0"/>
              </a:rPr>
              <a:t>berada</a:t>
            </a:r>
            <a:r>
              <a:rPr lang="en-US" sz="2000" dirty="0">
                <a:latin typeface="Arial" pitchFamily="34" charset="0"/>
                <a:cs typeface="Arial" pitchFamily="34" charset="0"/>
              </a:rPr>
              <a:t> </a:t>
            </a:r>
            <a:r>
              <a:rPr lang="en-US" sz="2000" dirty="0" err="1">
                <a:latin typeface="Arial" pitchFamily="34" charset="0"/>
                <a:cs typeface="Arial" pitchFamily="34" charset="0"/>
              </a:rPr>
              <a:t>di</a:t>
            </a:r>
            <a:r>
              <a:rPr lang="en-US" sz="2000" dirty="0">
                <a:latin typeface="Arial" pitchFamily="34" charset="0"/>
                <a:cs typeface="Arial" pitchFamily="34" charset="0"/>
              </a:rPr>
              <a:t> </a:t>
            </a:r>
            <a:r>
              <a:rPr lang="en-US" sz="2000" dirty="0" err="1">
                <a:latin typeface="Arial" pitchFamily="34" charset="0"/>
                <a:cs typeface="Arial" pitchFamily="34" charset="0"/>
              </a:rPr>
              <a:t>atas</a:t>
            </a:r>
            <a:r>
              <a:rPr lang="en-US" sz="2000" dirty="0">
                <a:latin typeface="Arial" pitchFamily="34" charset="0"/>
                <a:cs typeface="Arial" pitchFamily="34" charset="0"/>
              </a:rPr>
              <a:t> </a:t>
            </a:r>
            <a:r>
              <a:rPr lang="en-US" sz="2000" dirty="0" err="1">
                <a:latin typeface="Arial" pitchFamily="34" charset="0"/>
                <a:cs typeface="Arial" pitchFamily="34" charset="0"/>
              </a:rPr>
              <a:t>bagian</a:t>
            </a:r>
            <a:r>
              <a:rPr lang="en-US" sz="2000" dirty="0">
                <a:latin typeface="Arial" pitchFamily="34" charset="0"/>
                <a:cs typeface="Arial" pitchFamily="34" charset="0"/>
              </a:rPr>
              <a:t> </a:t>
            </a:r>
            <a:r>
              <a:rPr lang="en-US" sz="2000" dirty="0" err="1">
                <a:latin typeface="Arial" pitchFamily="34" charset="0"/>
                <a:cs typeface="Arial" pitchFamily="34" charset="0"/>
              </a:rPr>
              <a:t>tutup</a:t>
            </a:r>
            <a:r>
              <a:rPr lang="en-US" sz="2000" dirty="0">
                <a:latin typeface="Arial" pitchFamily="34" charset="0"/>
                <a:cs typeface="Arial" pitchFamily="34" charset="0"/>
              </a:rPr>
              <a:t> </a:t>
            </a:r>
            <a:r>
              <a:rPr lang="en-US" sz="2000" dirty="0" err="1">
                <a:latin typeface="Arial" pitchFamily="34" charset="0"/>
                <a:cs typeface="Arial" pitchFamily="34" charset="0"/>
              </a:rPr>
              <a:t>batu</a:t>
            </a:r>
            <a:r>
              <a:rPr lang="en-US" sz="2000" dirty="0">
                <a:latin typeface="Arial" pitchFamily="34" charset="0"/>
                <a:cs typeface="Arial" pitchFamily="34" charset="0"/>
              </a:rPr>
              <a:t> </a:t>
            </a:r>
            <a:r>
              <a:rPr lang="en-US" sz="2000" dirty="0" err="1">
                <a:latin typeface="Arial" pitchFamily="34" charset="0"/>
                <a:cs typeface="Arial" pitchFamily="34" charset="0"/>
              </a:rPr>
              <a:t>yg</a:t>
            </a:r>
            <a:r>
              <a:rPr lang="en-US" sz="2000" dirty="0">
                <a:latin typeface="Arial" pitchFamily="34" charset="0"/>
                <a:cs typeface="Arial" pitchFamily="34" charset="0"/>
              </a:rPr>
              <a:t> </a:t>
            </a:r>
            <a:r>
              <a:rPr lang="en-US" sz="2000" dirty="0" err="1">
                <a:latin typeface="Arial" pitchFamily="34" charset="0"/>
                <a:cs typeface="Arial" pitchFamily="34" charset="0"/>
              </a:rPr>
              <a:t>retak</a:t>
            </a:r>
            <a:r>
              <a:rPr lang="en-US" sz="2000" dirty="0">
                <a:latin typeface="Arial" pitchFamily="34" charset="0"/>
                <a:cs typeface="Arial" pitchFamily="34" charset="0"/>
              </a:rPr>
              <a:t>, </a:t>
            </a:r>
            <a:r>
              <a:rPr lang="en-US" sz="2000" dirty="0" err="1">
                <a:latin typeface="Arial" pitchFamily="34" charset="0"/>
                <a:cs typeface="Arial" pitchFamily="34" charset="0"/>
              </a:rPr>
              <a:t>dan</a:t>
            </a:r>
            <a:r>
              <a:rPr lang="en-US" sz="2000" dirty="0">
                <a:latin typeface="Arial" pitchFamily="34" charset="0"/>
                <a:cs typeface="Arial" pitchFamily="34" charset="0"/>
              </a:rPr>
              <a:t> </a:t>
            </a:r>
            <a:r>
              <a:rPr lang="en-US" sz="2000" dirty="0" err="1">
                <a:latin typeface="Arial" pitchFamily="34" charset="0"/>
                <a:cs typeface="Arial" pitchFamily="34" charset="0"/>
              </a:rPr>
              <a:t>substansi</a:t>
            </a:r>
            <a:r>
              <a:rPr lang="en-US" sz="2000" dirty="0">
                <a:latin typeface="Arial" pitchFamily="34" charset="0"/>
                <a:cs typeface="Arial" pitchFamily="34" charset="0"/>
              </a:rPr>
              <a:t> </a:t>
            </a:r>
            <a:r>
              <a:rPr lang="en-US" sz="2000" dirty="0" err="1">
                <a:latin typeface="Arial" pitchFamily="34" charset="0"/>
                <a:cs typeface="Arial" pitchFamily="34" charset="0"/>
              </a:rPr>
              <a:t>hitam</a:t>
            </a:r>
            <a:r>
              <a:rPr lang="en-US" sz="2000" dirty="0">
                <a:latin typeface="Arial" pitchFamily="34" charset="0"/>
                <a:cs typeface="Arial" pitchFamily="34" charset="0"/>
              </a:rPr>
              <a:t> </a:t>
            </a:r>
            <a:r>
              <a:rPr lang="en-US" sz="2000" dirty="0" err="1">
                <a:latin typeface="Arial" pitchFamily="34" charset="0"/>
                <a:cs typeface="Arial" pitchFamily="34" charset="0"/>
              </a:rPr>
              <a:t>jatuh</a:t>
            </a:r>
            <a:r>
              <a:rPr lang="en-US" sz="2000" dirty="0">
                <a:latin typeface="Arial" pitchFamily="34" charset="0"/>
                <a:cs typeface="Arial" pitchFamily="34" charset="0"/>
              </a:rPr>
              <a:t> </a:t>
            </a:r>
            <a:r>
              <a:rPr lang="en-US" sz="2000" dirty="0" err="1">
                <a:latin typeface="Arial" pitchFamily="34" charset="0"/>
                <a:cs typeface="Arial" pitchFamily="34" charset="0"/>
              </a:rPr>
              <a:t>dari</a:t>
            </a:r>
            <a:r>
              <a:rPr lang="en-US" sz="2000" dirty="0">
                <a:latin typeface="Arial" pitchFamily="34" charset="0"/>
                <a:cs typeface="Arial" pitchFamily="34" charset="0"/>
              </a:rPr>
              <a:t> </a:t>
            </a:r>
            <a:r>
              <a:rPr lang="en-US" sz="2000" dirty="0" err="1">
                <a:latin typeface="Arial" pitchFamily="34" charset="0"/>
                <a:cs typeface="Arial" pitchFamily="34" charset="0"/>
              </a:rPr>
              <a:t>celah</a:t>
            </a:r>
            <a:r>
              <a:rPr lang="en-US" sz="2000" dirty="0">
                <a:latin typeface="Arial" pitchFamily="34" charset="0"/>
                <a:cs typeface="Arial" pitchFamily="34" charset="0"/>
              </a:rPr>
              <a:t> </a:t>
            </a:r>
            <a:r>
              <a:rPr lang="en-US" sz="2000" dirty="0" err="1">
                <a:latin typeface="Arial" pitchFamily="34" charset="0"/>
                <a:cs typeface="Arial" pitchFamily="34" charset="0"/>
              </a:rPr>
              <a:t>ke</a:t>
            </a:r>
            <a:r>
              <a:rPr lang="en-US" sz="2000" dirty="0">
                <a:latin typeface="Arial" pitchFamily="34" charset="0"/>
                <a:cs typeface="Arial" pitchFamily="34" charset="0"/>
              </a:rPr>
              <a:t> </a:t>
            </a:r>
            <a:r>
              <a:rPr lang="en-US" sz="2000" dirty="0" err="1">
                <a:latin typeface="Arial" pitchFamily="34" charset="0"/>
                <a:cs typeface="Arial" pitchFamily="34" charset="0"/>
              </a:rPr>
              <a:t>dalam</a:t>
            </a:r>
            <a:r>
              <a:rPr lang="en-US" sz="2000" dirty="0">
                <a:latin typeface="Arial" pitchFamily="34" charset="0"/>
                <a:cs typeface="Arial" pitchFamily="34" charset="0"/>
              </a:rPr>
              <a:t> </a:t>
            </a:r>
            <a:r>
              <a:rPr lang="en-US" sz="2000" dirty="0" err="1">
                <a:latin typeface="Arial" pitchFamily="34" charset="0"/>
                <a:cs typeface="Arial" pitchFamily="34" charset="0"/>
              </a:rPr>
              <a:t>kotak</a:t>
            </a:r>
            <a:r>
              <a:rPr lang="en-US" sz="2000" dirty="0">
                <a:latin typeface="Arial" pitchFamily="34" charset="0"/>
                <a:cs typeface="Arial" pitchFamily="34" charset="0"/>
              </a:rPr>
              <a:t> </a:t>
            </a:r>
            <a:r>
              <a:rPr lang="en-US" sz="2000" dirty="0" err="1">
                <a:latin typeface="Arial" pitchFamily="34" charset="0"/>
                <a:cs typeface="Arial" pitchFamily="34" charset="0"/>
              </a:rPr>
              <a:t>dan</a:t>
            </a:r>
            <a:r>
              <a:rPr lang="en-US" sz="2000" dirty="0">
                <a:latin typeface="Arial" pitchFamily="34" charset="0"/>
                <a:cs typeface="Arial" pitchFamily="34" charset="0"/>
              </a:rPr>
              <a:t> </a:t>
            </a:r>
            <a:r>
              <a:rPr lang="en-US" sz="2000" dirty="0" err="1">
                <a:latin typeface="Arial" pitchFamily="34" charset="0"/>
                <a:cs typeface="Arial" pitchFamily="34" charset="0"/>
              </a:rPr>
              <a:t>sebagian</a:t>
            </a:r>
            <a:r>
              <a:rPr lang="en-US" sz="2000" dirty="0">
                <a:latin typeface="Arial" pitchFamily="34" charset="0"/>
                <a:cs typeface="Arial" pitchFamily="34" charset="0"/>
              </a:rPr>
              <a:t> </a:t>
            </a:r>
            <a:r>
              <a:rPr lang="en-US" sz="2000" dirty="0" err="1">
                <a:latin typeface="Arial" pitchFamily="34" charset="0"/>
                <a:cs typeface="Arial" pitchFamily="34" charset="0"/>
              </a:rPr>
              <a:t>telah</a:t>
            </a:r>
            <a:r>
              <a:rPr lang="en-US" sz="2000" dirty="0">
                <a:latin typeface="Arial" pitchFamily="34" charset="0"/>
                <a:cs typeface="Arial" pitchFamily="34" charset="0"/>
              </a:rPr>
              <a:t> </a:t>
            </a:r>
            <a:r>
              <a:rPr lang="en-US" sz="2000" dirty="0" err="1">
                <a:latin typeface="Arial" pitchFamily="34" charset="0"/>
                <a:cs typeface="Arial" pitchFamily="34" charset="0"/>
              </a:rPr>
              <a:t>memercik</a:t>
            </a:r>
            <a:r>
              <a:rPr lang="en-US" sz="2000" dirty="0">
                <a:latin typeface="Arial" pitchFamily="34" charset="0"/>
                <a:cs typeface="Arial" pitchFamily="34" charset="0"/>
              </a:rPr>
              <a:t> </a:t>
            </a:r>
            <a:r>
              <a:rPr lang="en-US" sz="2000" dirty="0" err="1">
                <a:latin typeface="Arial" pitchFamily="34" charset="0"/>
                <a:cs typeface="Arial" pitchFamily="34" charset="0"/>
              </a:rPr>
              <a:t>ke</a:t>
            </a:r>
            <a:r>
              <a:rPr lang="en-US" sz="2000" dirty="0">
                <a:latin typeface="Arial" pitchFamily="34" charset="0"/>
                <a:cs typeface="Arial" pitchFamily="34" charset="0"/>
              </a:rPr>
              <a:t> </a:t>
            </a:r>
            <a:r>
              <a:rPr lang="en-US" sz="2000" dirty="0" err="1">
                <a:latin typeface="Arial" pitchFamily="34" charset="0"/>
                <a:cs typeface="Arial" pitchFamily="34" charset="0"/>
              </a:rPr>
              <a:t>tutupnya</a:t>
            </a:r>
            <a:r>
              <a:rPr lang="en-US" sz="2000" dirty="0">
                <a:latin typeface="Arial" pitchFamily="34" charset="0"/>
                <a:cs typeface="Arial" pitchFamily="34" charset="0"/>
              </a:rPr>
              <a:t>. </a:t>
            </a:r>
            <a:r>
              <a:rPr lang="en-US" sz="2000" dirty="0" err="1">
                <a:latin typeface="Arial" pitchFamily="34" charset="0"/>
                <a:cs typeface="Arial" pitchFamily="34" charset="0"/>
              </a:rPr>
              <a:t>Pada</a:t>
            </a:r>
            <a:r>
              <a:rPr lang="en-US" sz="2000" dirty="0">
                <a:latin typeface="Arial" pitchFamily="34" charset="0"/>
                <a:cs typeface="Arial" pitchFamily="34" charset="0"/>
              </a:rPr>
              <a:t> </a:t>
            </a:r>
            <a:r>
              <a:rPr lang="en-US" sz="2000" dirty="0" err="1">
                <a:latin typeface="Arial" pitchFamily="34" charset="0"/>
                <a:cs typeface="Arial" pitchFamily="34" charset="0"/>
              </a:rPr>
              <a:t>saat</a:t>
            </a:r>
            <a:r>
              <a:rPr lang="en-US" sz="2000" dirty="0">
                <a:latin typeface="Arial" pitchFamily="34" charset="0"/>
                <a:cs typeface="Arial" pitchFamily="34" charset="0"/>
              </a:rPr>
              <a:t> </a:t>
            </a:r>
            <a:r>
              <a:rPr lang="en-US" sz="2000" dirty="0" err="1">
                <a:latin typeface="Arial" pitchFamily="34" charset="0"/>
                <a:cs typeface="Arial" pitchFamily="34" charset="0"/>
              </a:rPr>
              <a:t>ini</a:t>
            </a:r>
            <a:r>
              <a:rPr lang="en-US" sz="2000" dirty="0">
                <a:latin typeface="Arial" pitchFamily="34" charset="0"/>
                <a:cs typeface="Arial" pitchFamily="34" charset="0"/>
              </a:rPr>
              <a:t> Ron </a:t>
            </a:r>
            <a:r>
              <a:rPr lang="en-US" sz="2000" dirty="0" err="1">
                <a:latin typeface="Arial" pitchFamily="34" charset="0"/>
                <a:cs typeface="Arial" pitchFamily="34" charset="0"/>
              </a:rPr>
              <a:t>ingat</a:t>
            </a:r>
            <a:r>
              <a:rPr lang="en-US" sz="2000" dirty="0">
                <a:latin typeface="Arial" pitchFamily="34" charset="0"/>
                <a:cs typeface="Arial" pitchFamily="34" charset="0"/>
              </a:rPr>
              <a:t>,  </a:t>
            </a:r>
            <a:r>
              <a:rPr lang="en-US" sz="2000" dirty="0" err="1">
                <a:latin typeface="Arial" pitchFamily="34" charset="0"/>
                <a:cs typeface="Arial" pitchFamily="34" charset="0"/>
              </a:rPr>
              <a:t>bahwa</a:t>
            </a:r>
            <a:r>
              <a:rPr lang="en-US" sz="2000" dirty="0">
                <a:latin typeface="Arial" pitchFamily="34" charset="0"/>
                <a:cs typeface="Arial" pitchFamily="34" charset="0"/>
              </a:rPr>
              <a:t> </a:t>
            </a:r>
            <a:r>
              <a:rPr lang="en-US" sz="2000" dirty="0" err="1">
                <a:latin typeface="Arial" pitchFamily="34" charset="0"/>
                <a:cs typeface="Arial" pitchFamily="34" charset="0"/>
              </a:rPr>
              <a:t>dia</a:t>
            </a:r>
            <a:r>
              <a:rPr lang="en-US" sz="2000" dirty="0">
                <a:latin typeface="Arial" pitchFamily="34" charset="0"/>
                <a:cs typeface="Arial" pitchFamily="34" charset="0"/>
              </a:rPr>
              <a:t> </a:t>
            </a:r>
            <a:r>
              <a:rPr lang="en-US" sz="2000" b="1" dirty="0" err="1">
                <a:solidFill>
                  <a:srgbClr val="FF0000"/>
                </a:solidFill>
                <a:latin typeface="Arial" pitchFamily="34" charset="0"/>
                <a:cs typeface="Arial" pitchFamily="34" charset="0"/>
              </a:rPr>
              <a:t>pingsan</a:t>
            </a:r>
            <a:r>
              <a:rPr lang="en-US" sz="2000" dirty="0">
                <a:latin typeface="Arial" pitchFamily="34" charset="0"/>
                <a:cs typeface="Arial" pitchFamily="34" charset="0"/>
              </a:rPr>
              <a:t>!!!. </a:t>
            </a:r>
            <a:br>
              <a:rPr lang="en-US" sz="2000" dirty="0">
                <a:latin typeface="Arial" pitchFamily="34" charset="0"/>
                <a:cs typeface="Arial" pitchFamily="34" charset="0"/>
              </a:rPr>
            </a:br>
            <a:r>
              <a:rPr lang="en-US" sz="2000" dirty="0">
                <a:latin typeface="Arial" pitchFamily="34" charset="0"/>
                <a:cs typeface="Arial" pitchFamily="34" charset="0"/>
              </a:rPr>
              <a:t> </a:t>
            </a:r>
            <a:br>
              <a:rPr lang="en-US" sz="2000" dirty="0">
                <a:latin typeface="Arial" pitchFamily="34" charset="0"/>
                <a:cs typeface="Arial" pitchFamily="34" charset="0"/>
              </a:rPr>
            </a:br>
            <a:r>
              <a:rPr lang="en-US" sz="2000" dirty="0" err="1">
                <a:latin typeface="Arial" pitchFamily="34" charset="0"/>
                <a:cs typeface="Arial" pitchFamily="34" charset="0"/>
              </a:rPr>
              <a:t>Ketika</a:t>
            </a:r>
            <a:r>
              <a:rPr lang="en-US" sz="2000" dirty="0">
                <a:latin typeface="Arial" pitchFamily="34" charset="0"/>
                <a:cs typeface="Arial" pitchFamily="34" charset="0"/>
              </a:rPr>
              <a:t> </a:t>
            </a:r>
            <a:r>
              <a:rPr lang="en-US" sz="2000" dirty="0" err="1">
                <a:latin typeface="Arial" pitchFamily="34" charset="0"/>
                <a:cs typeface="Arial" pitchFamily="34" charset="0"/>
              </a:rPr>
              <a:t>ia</a:t>
            </a:r>
            <a:r>
              <a:rPr lang="en-US" sz="2000" dirty="0">
                <a:latin typeface="Arial" pitchFamily="34" charset="0"/>
                <a:cs typeface="Arial" pitchFamily="34" charset="0"/>
              </a:rPr>
              <a:t> </a:t>
            </a:r>
            <a:r>
              <a:rPr lang="en-US" sz="2000" dirty="0" err="1">
                <a:latin typeface="Arial" pitchFamily="34" charset="0"/>
                <a:cs typeface="Arial" pitchFamily="34" charset="0"/>
              </a:rPr>
              <a:t>menyadari</a:t>
            </a:r>
            <a:r>
              <a:rPr lang="en-US" sz="2000" dirty="0">
                <a:latin typeface="Arial" pitchFamily="34" charset="0"/>
                <a:cs typeface="Arial" pitchFamily="34" charset="0"/>
              </a:rPr>
              <a:t> </a:t>
            </a:r>
            <a:r>
              <a:rPr lang="en-US" sz="2000" dirty="0" err="1">
                <a:latin typeface="Arial" pitchFamily="34" charset="0"/>
                <a:cs typeface="Arial" pitchFamily="34" charset="0"/>
              </a:rPr>
              <a:t>bahwa</a:t>
            </a:r>
            <a:r>
              <a:rPr lang="en-US" sz="2000" dirty="0">
                <a:latin typeface="Arial" pitchFamily="34" charset="0"/>
                <a:cs typeface="Arial" pitchFamily="34" charset="0"/>
              </a:rPr>
              <a:t> </a:t>
            </a:r>
            <a:r>
              <a:rPr lang="en-US" sz="2000" dirty="0" err="1">
                <a:latin typeface="Arial" pitchFamily="34" charset="0"/>
                <a:cs typeface="Arial" pitchFamily="34" charset="0"/>
              </a:rPr>
              <a:t>retakan</a:t>
            </a:r>
            <a:r>
              <a:rPr lang="en-US" sz="2000" dirty="0">
                <a:latin typeface="Arial" pitchFamily="34" charset="0"/>
                <a:cs typeface="Arial" pitchFamily="34" charset="0"/>
              </a:rPr>
              <a:t> </a:t>
            </a:r>
            <a:r>
              <a:rPr lang="en-US" sz="2000" dirty="0" err="1">
                <a:latin typeface="Arial" pitchFamily="34" charset="0"/>
                <a:cs typeface="Arial" pitchFamily="34" charset="0"/>
              </a:rPr>
              <a:t>di</a:t>
            </a:r>
            <a:r>
              <a:rPr lang="en-US" sz="2000" dirty="0">
                <a:latin typeface="Arial" pitchFamily="34" charset="0"/>
                <a:cs typeface="Arial" pitchFamily="34" charset="0"/>
              </a:rPr>
              <a:t> </a:t>
            </a:r>
            <a:r>
              <a:rPr lang="en-US" sz="2000" dirty="0" err="1">
                <a:latin typeface="Arial" pitchFamily="34" charset="0"/>
                <a:cs typeface="Arial" pitchFamily="34" charset="0"/>
              </a:rPr>
              <a:t>langit-langit</a:t>
            </a:r>
            <a:r>
              <a:rPr lang="en-US" sz="2000" dirty="0">
                <a:latin typeface="Arial" pitchFamily="34" charset="0"/>
                <a:cs typeface="Arial" pitchFamily="34" charset="0"/>
              </a:rPr>
              <a:t> </a:t>
            </a:r>
            <a:r>
              <a:rPr lang="en-US" sz="2000" dirty="0" err="1">
                <a:latin typeface="Arial" pitchFamily="34" charset="0"/>
                <a:cs typeface="Arial" pitchFamily="34" charset="0"/>
              </a:rPr>
              <a:t>adalah</a:t>
            </a:r>
            <a:r>
              <a:rPr lang="en-US" sz="2000" dirty="0">
                <a:latin typeface="Arial" pitchFamily="34" charset="0"/>
                <a:cs typeface="Arial" pitchFamily="34" charset="0"/>
              </a:rPr>
              <a:t> </a:t>
            </a:r>
            <a:r>
              <a:rPr lang="en-US" sz="2000" dirty="0" err="1">
                <a:latin typeface="Arial" pitchFamily="34" charset="0"/>
                <a:cs typeface="Arial" pitchFamily="34" charset="0"/>
              </a:rPr>
              <a:t>akhir</a:t>
            </a:r>
            <a:r>
              <a:rPr lang="en-US" sz="2000" dirty="0">
                <a:latin typeface="Arial" pitchFamily="34" charset="0"/>
                <a:cs typeface="Arial" pitchFamily="34" charset="0"/>
              </a:rPr>
              <a:t> </a:t>
            </a:r>
            <a:r>
              <a:rPr lang="en-US" sz="2000" dirty="0" err="1">
                <a:latin typeface="Arial" pitchFamily="34" charset="0"/>
                <a:cs typeface="Arial" pitchFamily="34" charset="0"/>
              </a:rPr>
              <a:t>dari</a:t>
            </a:r>
            <a:r>
              <a:rPr lang="en-US" sz="2000" dirty="0">
                <a:latin typeface="Arial" pitchFamily="34" charset="0"/>
                <a:cs typeface="Arial" pitchFamily="34" charset="0"/>
              </a:rPr>
              <a:t> </a:t>
            </a:r>
            <a:r>
              <a:rPr lang="en-US" sz="2000" dirty="0" err="1">
                <a:latin typeface="Arial" pitchFamily="34" charset="0"/>
                <a:cs typeface="Arial" pitchFamily="34" charset="0"/>
              </a:rPr>
              <a:t>celah</a:t>
            </a:r>
            <a:r>
              <a:rPr lang="en-US" sz="2000" dirty="0">
                <a:latin typeface="Arial" pitchFamily="34" charset="0"/>
                <a:cs typeface="Arial" pitchFamily="34" charset="0"/>
              </a:rPr>
              <a:t> </a:t>
            </a:r>
            <a:r>
              <a:rPr lang="en-US" sz="2000" dirty="0" err="1">
                <a:latin typeface="Arial" pitchFamily="34" charset="0"/>
                <a:cs typeface="Arial" pitchFamily="34" charset="0"/>
              </a:rPr>
              <a:t>yg</a:t>
            </a:r>
            <a:r>
              <a:rPr lang="en-US" sz="2000" dirty="0">
                <a:latin typeface="Arial" pitchFamily="34" charset="0"/>
                <a:cs typeface="Arial" pitchFamily="34" charset="0"/>
              </a:rPr>
              <a:t> </a:t>
            </a:r>
            <a:r>
              <a:rPr lang="en-US" sz="2000" dirty="0" err="1">
                <a:latin typeface="Arial" pitchFamily="34" charset="0"/>
                <a:cs typeface="Arial" pitchFamily="34" charset="0"/>
              </a:rPr>
              <a:t>ia</a:t>
            </a:r>
            <a:r>
              <a:rPr lang="en-US" sz="2000" dirty="0">
                <a:latin typeface="Arial" pitchFamily="34" charset="0"/>
                <a:cs typeface="Arial" pitchFamily="34" charset="0"/>
              </a:rPr>
              <a:t> </a:t>
            </a:r>
            <a:r>
              <a:rPr lang="en-US" sz="2000" dirty="0" err="1">
                <a:latin typeface="Arial" pitchFamily="34" charset="0"/>
                <a:cs typeface="Arial" pitchFamily="34" charset="0"/>
              </a:rPr>
              <a:t>temukan</a:t>
            </a:r>
            <a:r>
              <a:rPr lang="en-US" sz="2000" dirty="0">
                <a:latin typeface="Arial" pitchFamily="34" charset="0"/>
                <a:cs typeface="Arial" pitchFamily="34" charset="0"/>
              </a:rPr>
              <a:t> </a:t>
            </a:r>
            <a:r>
              <a:rPr lang="en-US" sz="2000" dirty="0" err="1">
                <a:latin typeface="Arial" pitchFamily="34" charset="0"/>
                <a:cs typeface="Arial" pitchFamily="34" charset="0"/>
              </a:rPr>
              <a:t>pada</a:t>
            </a:r>
            <a:r>
              <a:rPr lang="en-US" sz="2000" dirty="0">
                <a:latin typeface="Arial" pitchFamily="34" charset="0"/>
                <a:cs typeface="Arial" pitchFamily="34" charset="0"/>
              </a:rPr>
              <a:t> </a:t>
            </a:r>
            <a:r>
              <a:rPr lang="en-US" sz="2000" dirty="0" err="1">
                <a:latin typeface="Arial" pitchFamily="34" charset="0"/>
                <a:cs typeface="Arial" pitchFamily="34" charset="0"/>
              </a:rPr>
              <a:t>lubang</a:t>
            </a:r>
            <a:r>
              <a:rPr lang="en-US" sz="2000" dirty="0">
                <a:latin typeface="Arial" pitchFamily="34" charset="0"/>
                <a:cs typeface="Arial" pitchFamily="34" charset="0"/>
              </a:rPr>
              <a:t> </a:t>
            </a:r>
            <a:r>
              <a:rPr lang="en-US" sz="2000" dirty="0" err="1">
                <a:latin typeface="Arial" pitchFamily="34" charset="0"/>
                <a:cs typeface="Arial" pitchFamily="34" charset="0"/>
              </a:rPr>
              <a:t>tempat</a:t>
            </a:r>
            <a:r>
              <a:rPr lang="en-US" sz="2000" dirty="0">
                <a:latin typeface="Arial" pitchFamily="34" charset="0"/>
                <a:cs typeface="Arial" pitchFamily="34" charset="0"/>
              </a:rPr>
              <a:t> </a:t>
            </a:r>
            <a:r>
              <a:rPr lang="en-US" sz="2000" dirty="0" err="1">
                <a:latin typeface="Arial" pitchFamily="34" charset="0"/>
                <a:cs typeface="Arial" pitchFamily="34" charset="0"/>
              </a:rPr>
              <a:t>salib</a:t>
            </a:r>
            <a:r>
              <a:rPr lang="en-US" sz="2000" dirty="0">
                <a:latin typeface="Arial" pitchFamily="34" charset="0"/>
                <a:cs typeface="Arial" pitchFamily="34" charset="0"/>
              </a:rPr>
              <a:t> </a:t>
            </a:r>
            <a:r>
              <a:rPr lang="en-US" sz="2000" dirty="0" err="1">
                <a:latin typeface="Arial" pitchFamily="34" charset="0"/>
                <a:cs typeface="Arial" pitchFamily="34" charset="0"/>
              </a:rPr>
              <a:t>ditegakkan</a:t>
            </a:r>
            <a:r>
              <a:rPr lang="en-US" sz="2000" dirty="0">
                <a:latin typeface="Arial" pitchFamily="34" charset="0"/>
                <a:cs typeface="Arial" pitchFamily="34" charset="0"/>
              </a:rPr>
              <a:t> </a:t>
            </a:r>
            <a:r>
              <a:rPr lang="en-US" sz="2000" dirty="0" err="1">
                <a:latin typeface="Arial" pitchFamily="34" charset="0"/>
                <a:cs typeface="Arial" pitchFamily="34" charset="0"/>
              </a:rPr>
              <a:t>beberapa</a:t>
            </a:r>
            <a:r>
              <a:rPr lang="en-US" sz="2000" dirty="0">
                <a:latin typeface="Arial" pitchFamily="34" charset="0"/>
                <a:cs typeface="Arial" pitchFamily="34" charset="0"/>
              </a:rPr>
              <a:t> feet </a:t>
            </a:r>
            <a:r>
              <a:rPr lang="en-US" sz="2000" dirty="0" err="1">
                <a:latin typeface="Arial" pitchFamily="34" charset="0"/>
                <a:cs typeface="Arial" pitchFamily="34" charset="0"/>
              </a:rPr>
              <a:t>di</a:t>
            </a:r>
            <a:r>
              <a:rPr lang="en-US" sz="2000" dirty="0">
                <a:latin typeface="Arial" pitchFamily="34" charset="0"/>
                <a:cs typeface="Arial" pitchFamily="34" charset="0"/>
              </a:rPr>
              <a:t> </a:t>
            </a:r>
            <a:r>
              <a:rPr lang="en-US" sz="2000" dirty="0" err="1">
                <a:latin typeface="Arial" pitchFamily="34" charset="0"/>
                <a:cs typeface="Arial" pitchFamily="34" charset="0"/>
              </a:rPr>
              <a:t>atasnya</a:t>
            </a:r>
            <a:r>
              <a:rPr lang="en-US" sz="2000" dirty="0">
                <a:latin typeface="Arial" pitchFamily="34" charset="0"/>
                <a:cs typeface="Arial" pitchFamily="34" charset="0"/>
              </a:rPr>
              <a:t>, </a:t>
            </a:r>
            <a:r>
              <a:rPr lang="en-US" sz="2000" dirty="0" err="1">
                <a:latin typeface="Arial" pitchFamily="34" charset="0"/>
                <a:cs typeface="Arial" pitchFamily="34" charset="0"/>
              </a:rPr>
              <a:t>dan</a:t>
            </a:r>
            <a:r>
              <a:rPr lang="en-US" sz="2000" dirty="0">
                <a:latin typeface="Arial" pitchFamily="34" charset="0"/>
                <a:cs typeface="Arial" pitchFamily="34" charset="0"/>
              </a:rPr>
              <a:t> </a:t>
            </a:r>
            <a:r>
              <a:rPr lang="en-US" sz="2000" dirty="0" err="1">
                <a:latin typeface="Arial" pitchFamily="34" charset="0"/>
                <a:cs typeface="Arial" pitchFamily="34" charset="0"/>
              </a:rPr>
              <a:t>substansi</a:t>
            </a:r>
            <a:r>
              <a:rPr lang="en-US" sz="2000" dirty="0">
                <a:latin typeface="Arial" pitchFamily="34" charset="0"/>
                <a:cs typeface="Arial" pitchFamily="34" charset="0"/>
              </a:rPr>
              <a:t> </a:t>
            </a:r>
            <a:r>
              <a:rPr lang="en-US" sz="2000" dirty="0" err="1">
                <a:latin typeface="Arial" pitchFamily="34" charset="0"/>
                <a:cs typeface="Arial" pitchFamily="34" charset="0"/>
              </a:rPr>
              <a:t>hitam</a:t>
            </a:r>
            <a:r>
              <a:rPr lang="en-US" sz="2000" dirty="0">
                <a:latin typeface="Arial" pitchFamily="34" charset="0"/>
                <a:cs typeface="Arial" pitchFamily="34" charset="0"/>
              </a:rPr>
              <a:t> </a:t>
            </a:r>
            <a:r>
              <a:rPr lang="en-US" sz="2000" dirty="0" err="1">
                <a:latin typeface="Arial" pitchFamily="34" charset="0"/>
                <a:cs typeface="Arial" pitchFamily="34" charset="0"/>
              </a:rPr>
              <a:t>adalah</a:t>
            </a:r>
            <a:r>
              <a:rPr lang="en-US" sz="2000" dirty="0">
                <a:latin typeface="Arial" pitchFamily="34" charset="0"/>
                <a:cs typeface="Arial" pitchFamily="34" charset="0"/>
              </a:rPr>
              <a:t> </a:t>
            </a:r>
            <a:r>
              <a:rPr lang="en-US" sz="2000" dirty="0" err="1">
                <a:latin typeface="Arial" pitchFamily="34" charset="0"/>
                <a:cs typeface="Arial" pitchFamily="34" charset="0"/>
              </a:rPr>
              <a:t>darah</a:t>
            </a:r>
            <a:r>
              <a:rPr lang="en-US" sz="2000" dirty="0">
                <a:latin typeface="Arial" pitchFamily="34" charset="0"/>
                <a:cs typeface="Arial" pitchFamily="34" charset="0"/>
              </a:rPr>
              <a:t> yang </a:t>
            </a:r>
            <a:r>
              <a:rPr lang="en-US" sz="2000" dirty="0" err="1">
                <a:latin typeface="Arial" pitchFamily="34" charset="0"/>
                <a:cs typeface="Arial" pitchFamily="34" charset="0"/>
              </a:rPr>
              <a:t>jatuh</a:t>
            </a:r>
            <a:r>
              <a:rPr lang="en-US" sz="2000" dirty="0">
                <a:latin typeface="Arial" pitchFamily="34" charset="0"/>
                <a:cs typeface="Arial" pitchFamily="34" charset="0"/>
              </a:rPr>
              <a:t> </a:t>
            </a:r>
            <a:r>
              <a:rPr lang="en-US" sz="2000" dirty="0" err="1">
                <a:latin typeface="Arial" pitchFamily="34" charset="0"/>
                <a:cs typeface="Arial" pitchFamily="34" charset="0"/>
              </a:rPr>
              <a:t>melalui</a:t>
            </a:r>
            <a:r>
              <a:rPr lang="en-US" sz="2000" dirty="0">
                <a:latin typeface="Arial" pitchFamily="34" charset="0"/>
                <a:cs typeface="Arial" pitchFamily="34" charset="0"/>
              </a:rPr>
              <a:t> </a:t>
            </a:r>
            <a:r>
              <a:rPr lang="en-US" sz="2000" dirty="0" err="1">
                <a:latin typeface="Arial" pitchFamily="34" charset="0"/>
                <a:cs typeface="Arial" pitchFamily="34" charset="0"/>
              </a:rPr>
              <a:t>celah</a:t>
            </a:r>
            <a:r>
              <a:rPr lang="en-US" sz="2000" dirty="0">
                <a:latin typeface="Arial" pitchFamily="34" charset="0"/>
                <a:cs typeface="Arial" pitchFamily="34" charset="0"/>
              </a:rPr>
              <a:t> </a:t>
            </a:r>
            <a:r>
              <a:rPr lang="en-US" sz="2000" dirty="0" err="1">
                <a:latin typeface="Arial" pitchFamily="34" charset="0"/>
                <a:cs typeface="Arial" pitchFamily="34" charset="0"/>
              </a:rPr>
              <a:t>ke</a:t>
            </a:r>
            <a:r>
              <a:rPr lang="en-US" sz="2000" dirty="0">
                <a:latin typeface="Arial" pitchFamily="34" charset="0"/>
                <a:cs typeface="Arial" pitchFamily="34" charset="0"/>
              </a:rPr>
              <a:t> </a:t>
            </a:r>
            <a:r>
              <a:rPr lang="en-US" sz="2000" dirty="0" err="1">
                <a:latin typeface="Arial" pitchFamily="34" charset="0"/>
                <a:cs typeface="Arial" pitchFamily="34" charset="0"/>
              </a:rPr>
              <a:t>dalam</a:t>
            </a:r>
            <a:r>
              <a:rPr lang="en-US" sz="2000" dirty="0">
                <a:latin typeface="Arial" pitchFamily="34" charset="0"/>
                <a:cs typeface="Arial" pitchFamily="34" charset="0"/>
              </a:rPr>
              <a:t> </a:t>
            </a:r>
            <a:r>
              <a:rPr lang="en-US" sz="2000" dirty="0" err="1">
                <a:latin typeface="Arial" pitchFamily="34" charset="0"/>
                <a:cs typeface="Arial" pitchFamily="34" charset="0"/>
              </a:rPr>
              <a:t>kotak</a:t>
            </a:r>
            <a:r>
              <a:rPr lang="en-US" sz="2000" dirty="0">
                <a:latin typeface="Arial" pitchFamily="34" charset="0"/>
                <a:cs typeface="Arial" pitchFamily="34" charset="0"/>
              </a:rPr>
              <a:t> </a:t>
            </a:r>
            <a:r>
              <a:rPr lang="en-US" sz="2000" dirty="0" err="1">
                <a:latin typeface="Arial" pitchFamily="34" charset="0"/>
                <a:cs typeface="Arial" pitchFamily="34" charset="0"/>
              </a:rPr>
              <a:t>batu</a:t>
            </a:r>
            <a:r>
              <a:rPr lang="en-US" sz="2000" dirty="0">
                <a:latin typeface="Arial" pitchFamily="34" charset="0"/>
                <a:cs typeface="Arial" pitchFamily="34" charset="0"/>
              </a:rPr>
              <a:t>, </a:t>
            </a:r>
            <a:r>
              <a:rPr lang="en-US" sz="2000" dirty="0" err="1">
                <a:latin typeface="Arial" pitchFamily="34" charset="0"/>
                <a:cs typeface="Arial" pitchFamily="34" charset="0"/>
              </a:rPr>
              <a:t>dia</a:t>
            </a:r>
            <a:r>
              <a:rPr lang="en-US" sz="2000" dirty="0">
                <a:latin typeface="Arial" pitchFamily="34" charset="0"/>
                <a:cs typeface="Arial" pitchFamily="34" charset="0"/>
              </a:rPr>
              <a:t> </a:t>
            </a:r>
            <a:r>
              <a:rPr lang="en-US" sz="2000" dirty="0" err="1">
                <a:latin typeface="Arial" pitchFamily="34" charset="0"/>
                <a:cs typeface="Arial" pitchFamily="34" charset="0"/>
              </a:rPr>
              <a:t>tahu</a:t>
            </a:r>
            <a:r>
              <a:rPr lang="en-US" sz="2000" dirty="0">
                <a:latin typeface="Arial" pitchFamily="34" charset="0"/>
                <a:cs typeface="Arial" pitchFamily="34" charset="0"/>
              </a:rPr>
              <a:t> </a:t>
            </a:r>
            <a:r>
              <a:rPr lang="en-US" sz="2000" dirty="0" err="1">
                <a:latin typeface="Arial" pitchFamily="34" charset="0"/>
                <a:cs typeface="Arial" pitchFamily="34" charset="0"/>
              </a:rPr>
              <a:t>Tabut</a:t>
            </a:r>
            <a:r>
              <a:rPr lang="en-US" sz="2000" dirty="0">
                <a:latin typeface="Arial" pitchFamily="34" charset="0"/>
                <a:cs typeface="Arial" pitchFamily="34" charset="0"/>
              </a:rPr>
              <a:t> </a:t>
            </a:r>
            <a:r>
              <a:rPr lang="en-US" sz="2000" dirty="0" err="1">
                <a:latin typeface="Arial" pitchFamily="34" charset="0"/>
                <a:cs typeface="Arial" pitchFamily="34" charset="0"/>
              </a:rPr>
              <a:t>itu</a:t>
            </a:r>
            <a:r>
              <a:rPr lang="en-US" sz="2000" dirty="0">
                <a:latin typeface="Arial" pitchFamily="34" charset="0"/>
                <a:cs typeface="Arial" pitchFamily="34" charset="0"/>
              </a:rPr>
              <a:t> </a:t>
            </a:r>
            <a:r>
              <a:rPr lang="en-US" sz="2000" dirty="0" err="1">
                <a:latin typeface="Arial" pitchFamily="34" charset="0"/>
                <a:cs typeface="Arial" pitchFamily="34" charset="0"/>
              </a:rPr>
              <a:t>ada</a:t>
            </a:r>
            <a:r>
              <a:rPr lang="en-US" sz="2000" dirty="0">
                <a:latin typeface="Arial" pitchFamily="34" charset="0"/>
                <a:cs typeface="Arial" pitchFamily="34" charset="0"/>
              </a:rPr>
              <a:t> </a:t>
            </a:r>
            <a:r>
              <a:rPr lang="en-US" sz="2000" dirty="0" err="1">
                <a:latin typeface="Arial" pitchFamily="34" charset="0"/>
                <a:cs typeface="Arial" pitchFamily="34" charset="0"/>
              </a:rPr>
              <a:t>dalam</a:t>
            </a:r>
            <a:r>
              <a:rPr lang="en-US" sz="2000" dirty="0">
                <a:latin typeface="Arial" pitchFamily="34" charset="0"/>
                <a:cs typeface="Arial" pitchFamily="34" charset="0"/>
              </a:rPr>
              <a:t> </a:t>
            </a:r>
            <a:r>
              <a:rPr lang="en-US" sz="2000" dirty="0" err="1">
                <a:latin typeface="Arial" pitchFamily="34" charset="0"/>
                <a:cs typeface="Arial" pitchFamily="34" charset="0"/>
              </a:rPr>
              <a:t>kotak</a:t>
            </a:r>
            <a:r>
              <a:rPr lang="en-US" sz="2000" dirty="0">
                <a:latin typeface="Arial" pitchFamily="34" charset="0"/>
                <a:cs typeface="Arial" pitchFamily="34" charset="0"/>
              </a:rPr>
              <a:t> </a:t>
            </a:r>
            <a:r>
              <a:rPr lang="en-US" sz="2000" dirty="0" err="1">
                <a:latin typeface="Arial" pitchFamily="34" charset="0"/>
                <a:cs typeface="Arial" pitchFamily="34" charset="0"/>
              </a:rPr>
              <a:t>batu</a:t>
            </a:r>
            <a:r>
              <a:rPr lang="en-US" sz="2000" dirty="0">
                <a:latin typeface="Arial" pitchFamily="34" charset="0"/>
                <a:cs typeface="Arial" pitchFamily="34" charset="0"/>
              </a:rPr>
              <a:t>. </a:t>
            </a:r>
            <a:r>
              <a:rPr lang="en-US" sz="2000" b="1" dirty="0" err="1">
                <a:solidFill>
                  <a:srgbClr val="0000FF"/>
                </a:solidFill>
                <a:latin typeface="Arial" pitchFamily="34" charset="0"/>
                <a:cs typeface="Arial" pitchFamily="34" charset="0"/>
              </a:rPr>
              <a:t>Tetapi</a:t>
            </a:r>
            <a:r>
              <a:rPr lang="en-US" sz="2000" b="1" dirty="0">
                <a:solidFill>
                  <a:srgbClr val="0000FF"/>
                </a:solidFill>
                <a:latin typeface="Arial" pitchFamily="34" charset="0"/>
                <a:cs typeface="Arial" pitchFamily="34" charset="0"/>
              </a:rPr>
              <a:t> </a:t>
            </a:r>
            <a:r>
              <a:rPr lang="en-US" sz="2000" b="1" dirty="0" err="1">
                <a:solidFill>
                  <a:srgbClr val="0000FF"/>
                </a:solidFill>
                <a:latin typeface="Arial" pitchFamily="34" charset="0"/>
                <a:cs typeface="Arial" pitchFamily="34" charset="0"/>
              </a:rPr>
              <a:t>kenyataan</a:t>
            </a:r>
            <a:r>
              <a:rPr lang="en-US" sz="2000" b="1" dirty="0">
                <a:solidFill>
                  <a:srgbClr val="0000FF"/>
                </a:solidFill>
                <a:latin typeface="Arial" pitchFamily="34" charset="0"/>
                <a:cs typeface="Arial" pitchFamily="34" charset="0"/>
              </a:rPr>
              <a:t> </a:t>
            </a:r>
            <a:r>
              <a:rPr lang="en-US" sz="2000" b="1" dirty="0" err="1">
                <a:solidFill>
                  <a:srgbClr val="0000FF"/>
                </a:solidFill>
                <a:latin typeface="Arial" pitchFamily="34" charset="0"/>
                <a:cs typeface="Arial" pitchFamily="34" charset="0"/>
              </a:rPr>
              <a:t>yg</a:t>
            </a:r>
            <a:r>
              <a:rPr lang="en-US" sz="2000" b="1" dirty="0">
                <a:solidFill>
                  <a:srgbClr val="0000FF"/>
                </a:solidFill>
                <a:latin typeface="Arial" pitchFamily="34" charset="0"/>
                <a:cs typeface="Arial" pitchFamily="34" charset="0"/>
              </a:rPr>
              <a:t> </a:t>
            </a:r>
            <a:r>
              <a:rPr lang="en-US" sz="2000" b="1" dirty="0" err="1">
                <a:solidFill>
                  <a:srgbClr val="0000FF"/>
                </a:solidFill>
                <a:latin typeface="Arial" pitchFamily="34" charset="0"/>
                <a:cs typeface="Arial" pitchFamily="34" charset="0"/>
              </a:rPr>
              <a:t>luar</a:t>
            </a:r>
            <a:r>
              <a:rPr lang="en-US" sz="2000" b="1" dirty="0">
                <a:solidFill>
                  <a:srgbClr val="0000FF"/>
                </a:solidFill>
                <a:latin typeface="Arial" pitchFamily="34" charset="0"/>
                <a:cs typeface="Arial" pitchFamily="34" charset="0"/>
              </a:rPr>
              <a:t> </a:t>
            </a:r>
            <a:r>
              <a:rPr lang="en-US" sz="2000" b="1" dirty="0" err="1">
                <a:solidFill>
                  <a:srgbClr val="0000FF"/>
                </a:solidFill>
                <a:latin typeface="Arial" pitchFamily="34" charset="0"/>
                <a:cs typeface="Arial" pitchFamily="34" charset="0"/>
              </a:rPr>
              <a:t>biasa</a:t>
            </a:r>
            <a:r>
              <a:rPr lang="en-US" sz="2000" b="1" dirty="0">
                <a:solidFill>
                  <a:srgbClr val="0000FF"/>
                </a:solidFill>
                <a:latin typeface="Arial" pitchFamily="34" charset="0"/>
                <a:cs typeface="Arial" pitchFamily="34" charset="0"/>
              </a:rPr>
              <a:t> </a:t>
            </a:r>
            <a:r>
              <a:rPr lang="en-US" sz="2000" b="1" dirty="0" err="1">
                <a:solidFill>
                  <a:srgbClr val="0000FF"/>
                </a:solidFill>
                <a:latin typeface="Arial" pitchFamily="34" charset="0"/>
                <a:cs typeface="Arial" pitchFamily="34" charset="0"/>
              </a:rPr>
              <a:t>adalah</a:t>
            </a:r>
            <a:r>
              <a:rPr lang="en-US" sz="2000" b="1" dirty="0">
                <a:solidFill>
                  <a:srgbClr val="0000FF"/>
                </a:solidFill>
                <a:latin typeface="Arial" pitchFamily="34" charset="0"/>
                <a:cs typeface="Arial" pitchFamily="34" charset="0"/>
              </a:rPr>
              <a:t> </a:t>
            </a:r>
            <a:r>
              <a:rPr lang="en-US" sz="2000" b="1" dirty="0" err="1">
                <a:solidFill>
                  <a:srgbClr val="0000FF"/>
                </a:solidFill>
                <a:latin typeface="Arial" pitchFamily="34" charset="0"/>
                <a:cs typeface="Arial" pitchFamily="34" charset="0"/>
              </a:rPr>
              <a:t>bahwa</a:t>
            </a:r>
            <a:r>
              <a:rPr lang="en-US" sz="2000" b="1" dirty="0">
                <a:solidFill>
                  <a:srgbClr val="0000FF"/>
                </a:solidFill>
                <a:latin typeface="Arial" pitchFamily="34" charset="0"/>
                <a:cs typeface="Arial" pitchFamily="34" charset="0"/>
              </a:rPr>
              <a:t> </a:t>
            </a:r>
            <a:r>
              <a:rPr lang="en-US" sz="2000" b="1" dirty="0" err="1">
                <a:solidFill>
                  <a:srgbClr val="0000FF"/>
                </a:solidFill>
                <a:latin typeface="Arial" pitchFamily="34" charset="0"/>
                <a:cs typeface="Arial" pitchFamily="34" charset="0"/>
              </a:rPr>
              <a:t>Darah</a:t>
            </a:r>
            <a:r>
              <a:rPr lang="en-US" sz="2000" b="1" dirty="0">
                <a:solidFill>
                  <a:srgbClr val="0000FF"/>
                </a:solidFill>
                <a:latin typeface="Arial" pitchFamily="34" charset="0"/>
                <a:cs typeface="Arial" pitchFamily="34" charset="0"/>
              </a:rPr>
              <a:t> </a:t>
            </a:r>
            <a:r>
              <a:rPr lang="en-US" sz="2000" b="1" dirty="0" err="1">
                <a:solidFill>
                  <a:srgbClr val="0000FF"/>
                </a:solidFill>
                <a:latin typeface="Arial" pitchFamily="34" charset="0"/>
                <a:cs typeface="Arial" pitchFamily="34" charset="0"/>
              </a:rPr>
              <a:t>Kristus</a:t>
            </a:r>
            <a:r>
              <a:rPr lang="en-US" sz="2000" b="1" dirty="0">
                <a:solidFill>
                  <a:srgbClr val="0000FF"/>
                </a:solidFill>
                <a:latin typeface="Arial" pitchFamily="34" charset="0"/>
                <a:cs typeface="Arial" pitchFamily="34" charset="0"/>
              </a:rPr>
              <a:t> </a:t>
            </a:r>
            <a:r>
              <a:rPr lang="en-US" sz="2000" b="1" dirty="0" err="1">
                <a:solidFill>
                  <a:srgbClr val="0000FF"/>
                </a:solidFill>
                <a:latin typeface="Arial" pitchFamily="34" charset="0"/>
                <a:cs typeface="Arial" pitchFamily="34" charset="0"/>
              </a:rPr>
              <a:t>benar-benar</a:t>
            </a:r>
            <a:r>
              <a:rPr lang="en-US" sz="2000" b="1" dirty="0">
                <a:solidFill>
                  <a:srgbClr val="0000FF"/>
                </a:solidFill>
                <a:latin typeface="Arial" pitchFamily="34" charset="0"/>
                <a:cs typeface="Arial" pitchFamily="34" charset="0"/>
              </a:rPr>
              <a:t> </a:t>
            </a:r>
            <a:r>
              <a:rPr lang="en-US" sz="2000" b="1" dirty="0" err="1">
                <a:solidFill>
                  <a:srgbClr val="0000FF"/>
                </a:solidFill>
                <a:latin typeface="Arial" pitchFamily="34" charset="0"/>
                <a:cs typeface="Arial" pitchFamily="34" charset="0"/>
              </a:rPr>
              <a:t>jatuh</a:t>
            </a:r>
            <a:r>
              <a:rPr lang="en-US" sz="2000" b="1" dirty="0">
                <a:solidFill>
                  <a:srgbClr val="0000FF"/>
                </a:solidFill>
                <a:latin typeface="Arial" pitchFamily="34" charset="0"/>
                <a:cs typeface="Arial" pitchFamily="34" charset="0"/>
              </a:rPr>
              <a:t> </a:t>
            </a:r>
            <a:r>
              <a:rPr lang="en-US" sz="2000" b="1" dirty="0" err="1">
                <a:solidFill>
                  <a:srgbClr val="0000FF"/>
                </a:solidFill>
                <a:latin typeface="Arial" pitchFamily="34" charset="0"/>
                <a:cs typeface="Arial" pitchFamily="34" charset="0"/>
              </a:rPr>
              <a:t>ke</a:t>
            </a:r>
            <a:r>
              <a:rPr lang="en-US" sz="2000" b="1" dirty="0">
                <a:solidFill>
                  <a:srgbClr val="0000FF"/>
                </a:solidFill>
                <a:latin typeface="Arial" pitchFamily="34" charset="0"/>
                <a:cs typeface="Arial" pitchFamily="34" charset="0"/>
              </a:rPr>
              <a:t> </a:t>
            </a:r>
            <a:r>
              <a:rPr lang="en-US" sz="2000" b="1" dirty="0" err="1">
                <a:solidFill>
                  <a:srgbClr val="0000FF"/>
                </a:solidFill>
                <a:latin typeface="Arial" pitchFamily="34" charset="0"/>
                <a:cs typeface="Arial" pitchFamily="34" charset="0"/>
              </a:rPr>
              <a:t>Tutup</a:t>
            </a:r>
            <a:r>
              <a:rPr lang="en-US" sz="2000" b="1" dirty="0">
                <a:solidFill>
                  <a:srgbClr val="0000FF"/>
                </a:solidFill>
                <a:latin typeface="Arial" pitchFamily="34" charset="0"/>
                <a:cs typeface="Arial" pitchFamily="34" charset="0"/>
              </a:rPr>
              <a:t> </a:t>
            </a:r>
            <a:r>
              <a:rPr lang="en-US" sz="2000" b="1" dirty="0" err="1">
                <a:solidFill>
                  <a:srgbClr val="0000FF"/>
                </a:solidFill>
                <a:latin typeface="Arial" pitchFamily="34" charset="0"/>
                <a:cs typeface="Arial" pitchFamily="34" charset="0"/>
              </a:rPr>
              <a:t>Pendamaian</a:t>
            </a:r>
            <a:r>
              <a:rPr lang="en-US" sz="2000" dirty="0">
                <a:latin typeface="Arial" pitchFamily="34" charset="0"/>
                <a:cs typeface="Arial" pitchFamily="34" charset="0"/>
              </a:rPr>
              <a:t>.</a:t>
            </a:r>
            <a:br>
              <a:rPr lang="en-US" sz="2000" dirty="0">
                <a:latin typeface="Arial" pitchFamily="34" charset="0"/>
                <a:cs typeface="Arial" pitchFamily="34" charset="0"/>
              </a:rPr>
            </a:br>
            <a:r>
              <a:rPr lang="en-US" sz="2000" dirty="0">
                <a:latin typeface="Arial" pitchFamily="34" charset="0"/>
                <a:cs typeface="Arial" pitchFamily="34" charset="0"/>
              </a:rPr>
              <a:t> </a:t>
            </a:r>
            <a:br>
              <a:rPr lang="en-US" sz="2000" dirty="0">
                <a:latin typeface="Arial" pitchFamily="34" charset="0"/>
                <a:cs typeface="Arial" pitchFamily="34" charset="0"/>
              </a:rPr>
            </a:br>
            <a:endParaRPr lang="en-US" sz="2000" dirty="0">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649</TotalTime>
  <Words>1219</Words>
  <Application>Microsoft Office PowerPoint</Application>
  <PresentationFormat>On-screen Show (4:3)</PresentationFormat>
  <Paragraphs>81</Paragraphs>
  <Slides>15</Slides>
  <Notes>0</Notes>
  <HiddenSlides>0</HiddenSlides>
  <MMClips>0</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Office Theme</vt:lpstr>
      <vt:lpstr>Yom HaOz Tekhiyah Yeshua HaMashiakh Adonay </vt:lpstr>
      <vt:lpstr>Arti dari Kaf = ? </vt:lpstr>
      <vt:lpstr>Arti dari Lamed  = ? </vt:lpstr>
      <vt:lpstr>Arti dari Hey  = ? </vt:lpstr>
      <vt:lpstr>Arti dari Hey  = ? </vt:lpstr>
      <vt:lpstr>Slide 6</vt:lpstr>
      <vt:lpstr>Slide 7</vt:lpstr>
      <vt:lpstr>APA disana ??? Apa disana ??? Hampir segera setelah “Yakobus” merangkak melalui lubang kecil, ia panik dan tergopoh-gopoh keluar, gemetar dan berteriak “Apa di sana? Apa di sana? Aku tidak mau kembali ke sana!” Ron melihat di matanya ketakutan, yang sangat dan tak terucapkan, Yakobus mengatakan ia belum melihat apa-apa! Tapi apa pun yg ia alami itu nyata, karena dia meninggalkan tidak hanya ruangan itu saja, tapi seluruh sistem gua,  dan tidak pernah kembali.   </vt:lpstr>
      <vt:lpstr>Namun ia tahu bahwa retakan di langit-langit tepat berada di atas bagian tutup batu yg retak, dan substansi hitam jatuh dari celah ke dalam kotak dan sebagian telah memercik ke tutupnya. Pada saat ini Ron ingat,  bahwa dia pingsan!!!.    Ketika ia menyadari bahwa retakan di langit-langit adalah akhir dari celah yg ia temukan pada lubang tempat salib ditegakkan beberapa feet di atasnya, dan substansi hitam adalah darah yang jatuh melalui celah ke dalam kotak batu, dia tahu Tabut itu ada dalam kotak batu. Tetapi kenyataan yg luar biasa adalah bahwa Darah Kristus benar-benar jatuh ke Tutup Pendamaian.   </vt:lpstr>
      <vt:lpstr>Mazmur 16:10  “sebab Engkau tidak menyerahkan aku ke dunia orang mati, dan tidak membiarkan Orang Kudus-Mu melihat kebinasaan.”   Karena Alkitab mengatakan kepada kita dalam  Imamat 17:11 bahwa : “Karena nyawa makhluk ada di dalam darahnya dan Aku telah memberikan darah itu kepadamu di atas mezbah untuk mengadakan pendamaian bagi nyawamu, karena darah mengadakan pendamaian  dengan perantaraan nyawa”, </vt:lpstr>
      <vt:lpstr>         A Scientist Analyzes  Mr. Ron Wyatt's  Chromosome Theory Dr. Eugene Dunkley, Geneticist August 1999, England   He said it in his sermon knowing that I would understand it, and I feel to this day that God moved on him to do so that the finding would be spoken of and would stand the test. This convinces me that Ron is right  .... !!!    </vt:lpstr>
      <vt:lpstr>keadaan normal semua manusia memiliki 46 kromosom …. 23 dari ibu mereka dan 23 dari ayah mereka. Ada 22 pasang autosom yang menentukan hal-hal seperti tinggi badan, warna rambut dan mata kita, dll pasangan ke 23 adalah pasangan penentu seks. Mereka terdiri dari kromosom “X” atau “Y”. Sang ibu hanya memiliki kromosom “X”.  Sang ayah memiliki baik kromosom “X” maupun “Y”. Jika pasangan penentu-seks yang cocok “XX”, maka anak perempuan. Jika “X-Y”, maka anak laki-laki. Jadi kita lihat bahwa kromosom tunggal yang diberikan oleh ayah dalam pasangan kromosom ini menentukan jenis kelamin anak. Ketika sampel darah yang diambil Ron Wyatt dari celah di langit-langit batu di atas Tutup Pendamaian diuji, itu berisi 24 kromosom …. 23 dari ibu dan satu kromosom “Y” dari Bapa (dalam kuasa Roh Kudus), total 24 kromosom. Seperti Dr Dunkley Eugene menyatakan dalam artikelnya tentang genetika darah Kristus, 24 kromosom adalah apa yang diharapkan jika seseorang dilahirkan dari seorang perawan. Ada 23 kromosom dari ibu dan satu kromosom “Y” dari ayah. Tapi ayah yang bukan seorang ayah manusia karena 22 kromosom lainnya dari pihak ayah yang hilang.  Oleh karena itu keberadaan kromosom “Y” adalah setidaknya misteri,  jika tidak  itu tentunya adalah suatu keajaiban !!! Dalam 12 tahun sejak saya pertama kali mendengar karya dari Ron Wyatt, saya harus mendengarkan kritik yg mengatakan beberapa hal yang cukup luar biasa dalam upaya untuk menghalangi orang untuk percaya penemuan itu. Tapi ada satu klaim luar biasa yang secara khusus berlaku untuk diskusi ini. </vt:lpstr>
      <vt:lpstr>Wahyu 12 : 10-11</vt:lpstr>
      <vt:lpstr>Slide 14</vt:lpstr>
      <vt:lpstr> Roma 8:32  DIA(=BAPA), yang tidak menyayangkan Anak-NYA sendiri (Yeshua HaMashiakh), tetapi yang  menyerahkan-NYA bagi kita semua, ”bagaimanakah mungkin”  DIA tidak mengaruniakan  segala sesuatu  kepada kita  bersama-sama dengan DIA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Grace Wijaya</cp:lastModifiedBy>
  <cp:revision>16</cp:revision>
  <dcterms:created xsi:type="dcterms:W3CDTF">2016-04-22T08:41:56Z</dcterms:created>
  <dcterms:modified xsi:type="dcterms:W3CDTF">2016-04-22T08:57:51Z</dcterms:modified>
</cp:coreProperties>
</file>