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8142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329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454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81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668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25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52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352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0278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422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8881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BF1FE-D4A6-4B8C-9F3E-1B926152A38D}" type="datetimeFigureOut">
              <a:rPr lang="ar-SA" smtClean="0"/>
              <a:t>06/04/37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5D7C-BDC8-491D-BDE5-A01C470283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201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80309" y="2284958"/>
            <a:ext cx="9144000" cy="2387600"/>
          </a:xfrm>
        </p:spPr>
        <p:txBody>
          <a:bodyPr>
            <a:normAutofit/>
          </a:bodyPr>
          <a:lstStyle/>
          <a:p>
            <a:r>
              <a:rPr lang="ar-SA" dirty="0" smtClean="0"/>
              <a:t>...........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98610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اهلا </a:t>
            </a:r>
            <a:r>
              <a:rPr lang="ar-SA" dirty="0" err="1" smtClean="0"/>
              <a:t>اهلا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322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هههه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5964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شاشة عريضة</PresentationFormat>
  <Paragraphs>3</Paragraphs>
  <Slides>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نسق Office</vt:lpstr>
      <vt:lpstr>...........</vt:lpstr>
      <vt:lpstr>اهلا اهلا</vt:lpstr>
      <vt:lpstr>هههه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...........</dc:title>
  <dc:creator>raghad hakami</dc:creator>
  <cp:lastModifiedBy>raghad hakami</cp:lastModifiedBy>
  <cp:revision>1</cp:revision>
  <dcterms:created xsi:type="dcterms:W3CDTF">2016-01-16T14:47:47Z</dcterms:created>
  <dcterms:modified xsi:type="dcterms:W3CDTF">2016-01-16T14:48:02Z</dcterms:modified>
</cp:coreProperties>
</file>