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018" r:id="rId3"/>
    <p:sldId id="1019" r:id="rId4"/>
    <p:sldId id="1020" r:id="rId5"/>
    <p:sldId id="1021" r:id="rId6"/>
    <p:sldId id="1022" r:id="rId7"/>
    <p:sldId id="1023" r:id="rId8"/>
    <p:sldId id="1024" r:id="rId9"/>
    <p:sldId id="1025" r:id="rId10"/>
    <p:sldId id="1026" r:id="rId11"/>
    <p:sldId id="1027" r:id="rId12"/>
    <p:sldId id="1028" r:id="rId13"/>
    <p:sldId id="1029" r:id="rId14"/>
    <p:sldId id="1030" r:id="rId15"/>
    <p:sldId id="1031" r:id="rId16"/>
    <p:sldId id="1032" r:id="rId17"/>
    <p:sldId id="1033" r:id="rId18"/>
    <p:sldId id="1034" r:id="rId19"/>
    <p:sldId id="1035" r:id="rId20"/>
    <p:sldId id="1036" r:id="rId21"/>
    <p:sldId id="1037" r:id="rId22"/>
    <p:sldId id="1038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9849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3200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261347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383266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472155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904181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15903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66764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34319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612613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17978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3489056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813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모든 일이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끝나매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거기에 있는 이스라엘 무리가 나가서 유다 여러 성읍에 이르러 주상들을 깨뜨리며 아세라 목상들을 찍으며 유다와 베냐민과 에브라임과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땅에서 산당들과 제단들을 제거하여 없애고 이스라엘 모든 자손이 각각 자기들의 본성 기업으로 돌아갔더라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23952919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사독의 족속 대제사장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아사랴가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대답하여 이르되 백성이 예물을 여호와의 전에 드리기 시작함으로부터 우리가 만족하게 먹었으나 남은 것이 많으니 이는 여호와께서 그의 백성에게 복을 주셨음이라 그 남은 것이 이렇게 많이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쌓였나이다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5318139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명령하여 여호와의 전 안에 방들을 준비하라 하므로 그렇게 준비하고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5582458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성심으로 그 예물과 십일조와 구별한 물건들을 갖다 두고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고나냐가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일의 책임자가 되고 그의 아우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시므이는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부책임자가 되며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270642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여히엘과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아사시야와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나핫과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아사헬과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여리못과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요사밧과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엘리엘과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이스마갸와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마핫과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브나야는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고나냐와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시므이의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수하에서 보살피는 자가 되니 이는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왕과 하나님의 전을 관리하는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아사랴가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명령한 바이며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62643419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동문지기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고레는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즐거이 하나님께 드리는 예물을 맡아 여호와께 드리는 것과 모든 지성물을 나눠 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3495421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수하의 에덴과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미냐민과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예수아와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스마야와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아마랴와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스가냐는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제사장들의 성읍들에 있어서 직임을 맡아 그의 형제들에게 반열대로 대소를 막론하고 나눠 주되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3532458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 세 이상으로 족보에 기록된 남자 외에 날마다 여호와의 전에 들어가서 그 반열대로 직무에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자들에게 다 나눠 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835446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그들의 족속대로 족보에 기록된 제사장들에게 나눠 주며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이십세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이상에서 그 반열대로 직무를 맡은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사람들에게 나눠 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23423158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 족보에 기록된 온 회중의 어린 아이들 아내들 자녀들에게 나눠 주었으니 이 회중은 성결하고 충실히 그 직분을 다하는 자며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9158991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 성읍에서 등록된 사람이 있어 성읍 가까운 들에 사는 아론 자손 제사장들에게도 나눠 주되 제사장들의 모든 남자와 족보에 기록된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사람들에게 나눠 주었더라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1961795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제사장들과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사람들의 반열을 정하고 그들의 반열에 따라 각각 그들의 직임을 행하게 하되 곧 제사장들과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화목제를 드리며 여호와의 휘장 문에서 섬기며 감사하며 찬송하게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353816193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이같이 행하되 그의 하나님 여호와 보시기에 선과 정의와 진실함으로 행하였으니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09307441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행하는 모든 일 곧 하나님의 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일에나 율법에나 계명에나 그의 하나님을 찾고 한 마음으로 행하여 형통하였더라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6464240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왕의 재산 중에서 얼마를 정하여 여호와의 율법에 기록된 대로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아침과 저녁의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안식일과 초하루와 절기의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쓰게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1180039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예루살렘에 사는 백성을 명령하여 제사장들과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 몫의 음식을 주어 그들에게 여호와의 율법을 힘쓰게 하라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1347392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왕의 명령이 내리자 곧 이스라엘 자손이 곡식과 포도주와 기름과 꿀과 밭의 모든 소산의 첫 열매들을 풍성히 드렸고 또 모든 것의 십일조를 많이 가져왔으며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9977567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 여러 성읍에 사는 이스라엘과 유다 자손들도 소와 양의 십일조를 가져왔고 또 그들의 하나님 여호와께 구별하여 드릴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성물의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십일조를 가져왔으며 그것을 쌓아 여러 더미를 이루었는데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1516887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셋째 달에 그 더미들을 쌓기 시작하여 일곱째 달에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4617778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방백들이 와서 쌓인 더미들을 보고 여호와를 송축하고 그의 백성 이스라엘을 위하여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축복하니라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224045328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히스기야가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더미들에 대하여 제사장들과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사람들에게 물으니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31</a:t>
            </a:r>
          </a:p>
        </p:txBody>
      </p:sp>
    </p:spTree>
    <p:extLst>
      <p:ext uri="{BB962C8B-B14F-4D97-AF65-F5344CB8AC3E}">
        <p14:creationId xmlns:p14="http://schemas.microsoft.com/office/powerpoint/2010/main" val="16085382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482</Words>
  <Application>Microsoft Office PowerPoint</Application>
  <PresentationFormat>와이드스크린</PresentationFormat>
  <Paragraphs>42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21</vt:i4>
      </vt:variant>
    </vt:vector>
  </HeadingPairs>
  <TitlesOfParts>
    <vt:vector size="2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2024-10-02T10:51:47Z</dcterms:modified>
</cp:coreProperties>
</file>