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70" r:id="rId3"/>
    <p:sldId id="1371" r:id="rId4"/>
    <p:sldId id="1372" r:id="rId5"/>
    <p:sldId id="1373" r:id="rId6"/>
    <p:sldId id="1374" r:id="rId7"/>
    <p:sldId id="1375" r:id="rId8"/>
    <p:sldId id="1376" r:id="rId9"/>
    <p:sldId id="1377" r:id="rId10"/>
    <p:sldId id="1378" r:id="rId11"/>
    <p:sldId id="1379" r:id="rId12"/>
    <p:sldId id="1380" r:id="rId13"/>
    <p:sldId id="1381" r:id="rId14"/>
    <p:sldId id="1382" r:id="rId15"/>
    <p:sldId id="1383" r:id="rId16"/>
    <p:sldId id="1384" r:id="rId17"/>
    <p:sldId id="1385" r:id="rId18"/>
    <p:sldId id="1386" r:id="rId19"/>
    <p:sldId id="1387" r:id="rId20"/>
    <p:sldId id="1388" r:id="rId21"/>
    <p:sldId id="1389" r:id="rId22"/>
    <p:sldId id="1390" r:id="rId23"/>
    <p:sldId id="1391" r:id="rId24"/>
    <p:sldId id="1392" r:id="rId25"/>
    <p:sldId id="1393" r:id="rId26"/>
    <p:sldId id="1394" r:id="rId27"/>
    <p:sldId id="1395" r:id="rId28"/>
    <p:sldId id="1396" r:id="rId29"/>
    <p:sldId id="1397" r:id="rId30"/>
    <p:sldId id="1398" r:id="rId31"/>
    <p:sldId id="1399" r:id="rId32"/>
    <p:sldId id="1400" r:id="rId33"/>
    <p:sldId id="1401" r:id="rId34"/>
    <p:sldId id="1402" r:id="rId35"/>
    <p:sldId id="1403" r:id="rId36"/>
    <p:sldId id="1404" r:id="rId37"/>
    <p:sldId id="1405" r:id="rId38"/>
    <p:sldId id="1406" r:id="rId39"/>
    <p:sldId id="1407" r:id="rId40"/>
    <p:sldId id="1408" r:id="rId41"/>
    <p:sldId id="1409" r:id="rId42"/>
    <p:sldId id="1410" r:id="rId43"/>
    <p:sldId id="1411" r:id="rId44"/>
    <p:sldId id="1412" r:id="rId45"/>
    <p:sldId id="1413" r:id="rId46"/>
    <p:sldId id="1414" r:id="rId47"/>
    <p:sldId id="1415" r:id="rId48"/>
    <p:sldId id="1416" r:id="rId49"/>
    <p:sldId id="1417" r:id="rId50"/>
    <p:sldId id="1418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5/10/relationships/revisionInfo" Target="revisionInfo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783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66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78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83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596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896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79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93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65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24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732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3809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72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사로잡힌 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스물다섯째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성이 함락된 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열넷째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 첫째 달 열째 날에 곧 그 날에 여호와의 권능이 내게 임하여 나를 데리고 이스라엘 땅으로 가시되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539408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동문간의 문지기 방은 왼쪽에 셋이 있고 오른쪽에 셋이 있으니 그 셋이 각각 같은 크기요 그 좌우편 벽도 다 같은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크기며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044172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문 통로를 측량하니 너비가 열 척이요 길이가 열세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3039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간막이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벽이 있는데 이쪽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간막이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벽도 한 척이요 저쪽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간막이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벽도 한 척이며 그 방은 이쪽도 여섯 척이요 저쪽도 여섯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04601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 문간을 측량하니 이 방 지붕 가에서 저 방 지붕 가까지 너비가 스물다섯 척인데 방문은 서로 반대되었으며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591606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현관을 측량하니 너비가 스무 척이요 현관 사방에 뜰이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6737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바깥 문 통로에서부터 안 문 현관 앞까지 쉰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970600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문지기 방에는 각각 닫힌 창이 있고 문 안 좌우편에 있는 벽 사이에도 창이 있고 그 현관도 그러하고 그 창은 안 좌우편으로 벌여 있으며 각 문 벽 위에는 종려나무를 새겼더라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900941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바깥뜰에 들어가니 뜰 삼면에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깔린 땅이 있고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깔린 땅 위에 여러 방이 있는데 모두 서른이며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179555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깔린 땅의 위치는 각 문간의 좌우편인데 그 너비가 문간 길이와 같으니 이는 아래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47582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아래 문간 앞에서부터 안뜰 바깥 문간 앞까지 측량하니 그 너비가 백 척이며 동쪽과 북쪽이 같더라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4195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이상 중에 나를 데리고 이스라엘 땅에 이르러 나를 매우 높은 산 위에 내려놓으시는데 거기에서 남으로 향하여 성읍 형상 같은 것이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033329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바깥뜰 북쪽을 향한 문간의 길이와 너비를 측량하니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863259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길이는 쉰 척이요 너비는 스물다섯 척이며 문지기 방이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이쪽에도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셋이요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저쪽에도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셋이요 그 벽과 그 현관도 먼저 측량한 문간과 같으며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544469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창과 현관의 길이와 너비와 종려나무가 다 동쪽을 향한 문간과 같으며 그 문간으로 올라가는 일곱 층계가 있고 그 안에 현관이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291913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안뜰에도 북쪽 문간과 동쪽 문간과 마주 대한 문간들이 있는데 그가 이 문간에서 맞은쪽 문간까지 측량하니 백 척이더라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4830645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나를 이끌고 남으로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남쪽을 향한 문간이 있는데 그 벽과 현관을 측량하니 먼저 측량한 것과 같고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980839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문간과 현관 좌우에 있는 창도 먼저 말한 창과 같더라 그 문간의 길이는 쉰 척이요 너비는 스물다섯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889284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그리로 올라가는 일곱 층계가 있고 그 안에 현관이 있으며 또 이쪽 저쪽 문 벽 위에 종려나무를 새겼으며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644930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안뜰에도 남쪽을 향한 문간이 있는데 그가 남쪽을 향한 그 문간에서 맞은쪽 문간까지 측량하니 백 척이더라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8034012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그 남문을 통하여 안뜰에 들어가서 그 남문의 너비를 측량하니 크기는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245310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길이가 쉰 척이요 너비가 스물다섯 척이며 그 문지기 방과 벽과 현관도 먼저 측량한 것과 같고 그 문간과 그 현관 좌우에도 창이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334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데리시고 거기에 이르시니 모양이 놋 같이 빛난 사람 하나가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측량하는 장대를 가지고 문에 서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7341130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사방 현관의 길이는 스물다섯 척이요 너비는 다섯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02507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현관이 바깥뜰로 향하였고 그 문 벽 위에도 종려나무를 새겼으며 그 문간으로 올라가는 여덟 층계가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950994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안뜰 동쪽으로 가서 그 문간을 측량하니 크기는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693676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길이가 쉰 척이요 너비가 스물다섯 척이며 그 문지기 방과 벽과 현관이 먼저 측량한 것과 같고 그 문간과 그 현관 좌우에도 창이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552196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현관이 바깥뜰로 향하였고 그 이쪽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저쪽 문 벽 위에도 종려나무를 새겼으며 그 문간으로 올라가는 여덟 층계가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7640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나를 데리고 북문에 이르러 측량하니 크기는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8558597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길이가 쉰 척이요 너비가 스물다섯 척이며 그 문지기 방과 벽과 현관이 다 그러하여 그 좌우에도 창이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4242380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현관이 바깥뜰로 향하였고 그 이쪽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저쪽 문 벽 위에도 종려나무를 새겼으며 그 문간으로 올라가는 여덟 층계가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1659913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문 벽 곁에 문이 있는 방이 있는데 그것은 번제물을 씻는 방이며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285759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문의 현관 이쪽에 상 둘이 있고 저쪽에 상 둘이 있으니 그 위에서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속죄제와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희생제물을 잡게 한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63686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내게 이르되 인자야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보이는 그것을 눈으로 보고 귀로 들으며 네 마음으로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보이려고 이리로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본 것을 다 이스라엘 족속에게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0102437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북문 바깥 곧 입구로 올라가는 곳 이쪽에 상 둘이 있고 문의 현관 저쪽에 상 둘이 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3755900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 곁 이쪽에 상이 넷이 있고 저쪽에 상이 넷이 있어 상이 모두 여덟 개라 그 위에서 희생제물을 잡았더라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8226983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다듬은 돌로 만들어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쓰는 상 넷이 있는데 그 길이는 한 척 반이요 너비는 한 척 반이요 높이는 한 척이라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희생제물을 잡을 때에 쓰는 기구가 그 위에 놓였으며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7548148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현관 안에는 길이가 손바닥 넓이만한 갈고리가 사방에 박혔으며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상들에는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희생제물의 고기가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9578798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안문 밖에 있는 안뜰에는 노래하는 자의 방 둘이 있는데 북문 곁에 있는 방은 남쪽으로 향하였고 남문 곁에 있는 방은 북쪽으로 향하였더라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6629779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내게 이르되 남쪽을 향한 이 방은 성전을 지키는 제사장들이 쓸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257036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북쪽을 향한 방은 제단을 지키는 제사장들이 쓸 것이라 이들은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후손 중 사독의 자손으로서 여호와께 가까이 나아가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8704791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그 뜰을 측량하니 길이는 백 척이요 너비는 백 척이라 네모 반듯하며 제단은 성전 앞에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625083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성전 문 현관에 이르러 그 문의 좌우 벽을 측량하니 너비는 이쪽도 다섯 척이요 저쪽도 다섯 척이며 두께는 문 이쪽도 세 척이요 문 저쪽도 세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0699360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현관의 너비는 스무 척이요 길이는 열한 척이며 문간으로 올라가는 층계가 있고 문 벽 곁에는 기둥이 있는데 하나는 이쪽에 있고 다른 하나는 저쪽에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54861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 바깥 사방으로 담이 있더라 그 사람의 손에 측량하는 장대를 잡았는데 그 길이가 팔꿈치에서 손가락에 이르고 한 손바닥 너비가 더한 자로 여섯 척이라 그 담을 측량하니 두께가 한 장대요 높이도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56053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동쪽을 향한 문에 이르러 층계에 올라 그 문의 통로를 측량하니 길이가 한 장대요 그 문 안쪽 통로의 길이도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146601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문간에 문지기 방들이 있는데 각기 길이가 한 장대요 너비가 한 장대요 각방 사이 벽이 다섯 척이며 안쪽 문 통로의 길이가 한 장대요 그 앞에 현관이 있고 그 앞에 안 문이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256675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안 문의 현관을 측량하니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602732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 문의 현관을 또 측량하니 여덟 척이요 그 문 벽은 두 척이라 그 문의 현관이 안으로 향하였으며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79792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1053</Words>
  <Application>Microsoft Office PowerPoint</Application>
  <PresentationFormat>와이드스크린</PresentationFormat>
  <Paragraphs>98</Paragraphs>
  <Slides>49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49</vt:i4>
      </vt:variant>
    </vt:vector>
  </HeadingPairs>
  <TitlesOfParts>
    <vt:vector size="5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2024-01-26T12:58:21Z</dcterms:modified>
</cp:coreProperties>
</file>