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318" r:id="rId3"/>
    <p:sldId id="1319" r:id="rId4"/>
    <p:sldId id="1320" r:id="rId5"/>
    <p:sldId id="1321" r:id="rId6"/>
    <p:sldId id="1322" r:id="rId7"/>
    <p:sldId id="1323" r:id="rId8"/>
    <p:sldId id="1324" r:id="rId9"/>
    <p:sldId id="1325" r:id="rId10"/>
    <p:sldId id="1326" r:id="rId11"/>
    <p:sldId id="1327" r:id="rId12"/>
    <p:sldId id="1328" r:id="rId13"/>
    <p:sldId id="1329" r:id="rId14"/>
    <p:sldId id="1330" r:id="rId15"/>
    <p:sldId id="1331" r:id="rId16"/>
    <p:sldId id="1332" r:id="rId17"/>
    <p:sldId id="1333" r:id="rId18"/>
    <p:sldId id="1334" r:id="rId19"/>
    <p:sldId id="1335" r:id="rId20"/>
    <p:sldId id="1336" r:id="rId21"/>
    <p:sldId id="1337" r:id="rId22"/>
    <p:sldId id="1338" r:id="rId23"/>
    <p:sldId id="1339" r:id="rId24"/>
    <p:sldId id="1340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555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643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944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241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2556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766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463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185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5992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487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5502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47431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357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말씀이 내게 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4013163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여호와께서 이같이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날에 네 마음에서 여러 가지 생각이 나서 악한 꾀를 내어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2890189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말하기를 내가 평원의 고을들로 올라 가리라 성벽도 없고 문이나 빗장이 없어도 염려 없이 다 평안히 거주하는 백성에게 나아가서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1499206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물건을 겁탈하며 노략하리라 하고 네 손을 들어서 황폐하였다가 지금 사람이 거주하는 땅과 여러 나라에서 모여서 짐승과 재물을 얻고 세상 중앙에 거주하는 백성을 치고자 할 때에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4279649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드단과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상인과 그 부자들이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이르기를 네가 탈취하러 왔느냐 네가 네 무리를 모아 노략하고자 하느냐 은과 금을 빼앗으며 짐승과 재물을 빼앗으며 물건을 크게 약탈하여 가고자 하느냐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1743406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인자야 너는 또 예언하여 곡에게 이르기를 주 여호와께서 이같이 말씀하시기를 내 백성 이스라엘이 평안히 거주하는 날에 네가 어찌 그것을 알지 못하겠느냐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3749235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네 고국 땅 북쪽 끝에서 많은 백성 곧 다 말을 탄 큰 무리와 능한 군대와 함께 오되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1557317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구름이 땅을 덮음 같이 내 백성 이스라엘을 치러 오리라 곡아 끝 날에 내가 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이끌어다가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땅을 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너로 말미암아 이방 사람의 눈 앞에서 내 거룩함을 나타내어 그들이 다 나를 알게 하려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12772070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여호와께서 이같이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옛적에 내 종 이스라엘 선지자들을 통하여 말한 사람이 네가 아니냐 그들이 그 때에 여러 해 동안 예언하기를 내가 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이끌어다가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그들을 치게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31720232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곡이 이스라엘 땅을 치러 오면 내 노여움이 내 얼굴에 나타나리라 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2817908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질투와 맹렬한 노여움으로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말하였거니와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날에 큰 지진이 이스라엘 땅에 일어나서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1323232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인자야 너는 마곡 땅에 있는 로스와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메섹과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두발 왕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곡에게로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얼굴을 향하고 그에게 예언하여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2518151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바다의 고기들과 공중의 새들과 들의 짐승들과 땅에 기는 모든 벌레와 지면에 있는 모든 사람이 내 앞에서 떨 것이며 모든 산이 무너지며 절벽이 떨어지며 모든 성벽이 땅에 무너지리라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22785543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내 모든 산 중에서 그를 칠 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각 사람이 칼로 그 형제를 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2349332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전염병과 피로 그를 심판하며 쏟아지는 폭우와 큰 우박덩이와 불과 유황으로 그와 그 모든 무리와 그와 함께 있는 많은 백성에게 비를 내리듯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26016286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이같이 내가 여러 나라의 눈에 내 위대함과 내 거룩함을 나타내어 나를 알게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여호와인 줄을 그들이 알리라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3389044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이르기를 주 여호와께서 이같이 말씀하시기를 로스와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메섹과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두발 왕 곡아 내가 너를 대적하여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1165032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너를 돌이켜 갈고리로 네 아가리를 꿰고 너와 말과 기마병 곧 네 온 군대를 끌어내되 완전한 갑옷을 입고 큰 방패와 작은 방패를 가지며 칼을 잡은 큰 무리와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3193998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그들과 함께 한 방패와 투구를 갖춘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바사와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붓과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3015693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고멜과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모든 떼와 북쪽 끝의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도갈마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그 모든 떼 곧 많은 백성의 무리를 너와 함께 끌어내리라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2500463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스스로 예비하되 너와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모인 무리들이 다 스스로 예비하고 너는 그들의 우두머리가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될지어다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1362329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여러 날 후 곧 말년에 네가 명령을 받고 그 땅 곧 오래 황폐하였던 이스라엘 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땅 백성은 칼을 벗어나서 여러 나라에서 모여 들어오며 이방에서 나와 다 평안히 거주하는 중이라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2641396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올라오되 너와 네 모든 떼와 너와 함께 한 많은 백성이 광풍 같이 이르고 구름 같이 땅을 덮으리라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3751088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523</Words>
  <Application>Microsoft Office PowerPoint</Application>
  <PresentationFormat>와이드스크린</PresentationFormat>
  <Paragraphs>46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23</vt:i4>
      </vt:variant>
    </vt:vector>
  </HeadingPairs>
  <TitlesOfParts>
    <vt:vector size="2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2024-01-26T12:58:01Z</dcterms:modified>
</cp:coreProperties>
</file>